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0"/>
  </p:notesMasterIdLst>
  <p:sldIdLst>
    <p:sldId id="256" r:id="rId2"/>
    <p:sldId id="258" r:id="rId3"/>
    <p:sldId id="263" r:id="rId4"/>
    <p:sldId id="260" r:id="rId5"/>
    <p:sldId id="317" r:id="rId6"/>
    <p:sldId id="315" r:id="rId7"/>
    <p:sldId id="316" r:id="rId8"/>
    <p:sldId id="318" r:id="rId9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1"/>
      <p:bold r:id="rId12"/>
      <p:italic r:id="rId13"/>
      <p:boldItalic r:id="rId14"/>
    </p:embeddedFont>
    <p:embeddedFont>
      <p:font typeface="Inter Display ExtraBold" panose="02000903000000020004" pitchFamily="2" charset="0"/>
      <p:bold r:id="rId15"/>
      <p:boldItalic r:id="rId16"/>
    </p:embeddedFont>
    <p:embeddedFont>
      <p:font typeface="Inter Variable Text Black" panose="02000503000000020004" pitchFamily="2" charset="0"/>
      <p:bold r:id="rId17"/>
      <p:boldItalic r:id="rId18"/>
    </p:embeddedFont>
    <p:embeddedFont>
      <p:font typeface="Inter Variable Text ExtraBold" panose="02000503000000020004" pitchFamily="2" charset="0"/>
      <p:bold r:id="rId19"/>
      <p:boldItalic r:id="rId20"/>
    </p:embeddedFont>
    <p:embeddedFont>
      <p:font typeface="Inter Variable Text Medium" panose="02000503000000020004" pitchFamily="2" charset="0"/>
      <p:regular r:id="rId21"/>
      <p:italic r:id="rId22"/>
    </p:embeddedFont>
    <p:embeddedFont>
      <p:font typeface="Inter Variable Text SemiBold" panose="02000503000000020004" pitchFamily="2" charset="0"/>
      <p:bold r:id="rId23"/>
      <p:boldItalic r:id="rId24"/>
    </p:embeddedFont>
    <p:embeddedFont>
      <p:font typeface="Saira SemiCondensed ExtraBold" panose="00000906000000000000" pitchFamily="2" charset="0"/>
      <p:bold r:id="rId25"/>
    </p:embeddedFont>
    <p:embeddedFont>
      <p:font typeface="Sora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BF89DE-AEE9-41BE-9289-639A25B6FBC4}">
  <a:tblStyle styleId="{35BF89DE-AEE9-41BE-9289-639A25B6FB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BD99545-6B98-4238-918B-E1A9AF175F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1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ebc273f4e_0_2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ebc273f4e_0_22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ea901b6474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ea901b6474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ea78fb5e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ea78fb5e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18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799990">
            <a:off x="-621258" y="2601494"/>
            <a:ext cx="3812743" cy="381274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 rot="-288175" flipH="1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7" name="Google Shape;387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8" name="Google Shape;388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4" name="Google Shape;414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4"/>
          <p:cNvSpPr/>
          <p:nvPr/>
        </p:nvSpPr>
        <p:spPr>
          <a:xfrm rot="10584227" flipH="1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4" name="Google Shape;44;p9"/>
          <p:cNvGrpSpPr/>
          <p:nvPr/>
        </p:nvGrpSpPr>
        <p:grpSpPr>
          <a:xfrm>
            <a:off x="803157" y="593376"/>
            <a:ext cx="545147" cy="506901"/>
            <a:chOff x="4818730" y="3307263"/>
            <a:chExt cx="1827512" cy="1699300"/>
          </a:xfrm>
        </p:grpSpPr>
        <p:sp>
          <p:nvSpPr>
            <p:cNvPr id="45" name="Google Shape;45;p9"/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9"/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9"/>
          <p:cNvGrpSpPr/>
          <p:nvPr/>
        </p:nvGrpSpPr>
        <p:grpSpPr>
          <a:xfrm rot="-3253952" flipH="1">
            <a:off x="8118359" y="4003518"/>
            <a:ext cx="161701" cy="641985"/>
            <a:chOff x="7004550" y="3676293"/>
            <a:chExt cx="161700" cy="641982"/>
          </a:xfrm>
        </p:grpSpPr>
        <p:sp>
          <p:nvSpPr>
            <p:cNvPr id="71" name="Google Shape;71;p9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9"/>
          <p:cNvSpPr/>
          <p:nvPr/>
        </p:nvSpPr>
        <p:spPr>
          <a:xfrm rot="-9000010" flipH="1">
            <a:off x="-621258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5588277" y="2951463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8" hasCustomPrompt="1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5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6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7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8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9" hasCustomPrompt="1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0" hasCustomPrompt="1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grpSp>
        <p:nvGrpSpPr>
          <p:cNvPr id="105" name="Google Shape;105;p13"/>
          <p:cNvGrpSpPr/>
          <p:nvPr/>
        </p:nvGrpSpPr>
        <p:grpSpPr>
          <a:xfrm rot="-7546048">
            <a:off x="8118359" y="650718"/>
            <a:ext cx="161701" cy="641985"/>
            <a:chOff x="7004550" y="3676293"/>
            <a:chExt cx="161700" cy="641982"/>
          </a:xfrm>
        </p:grpSpPr>
        <p:sp>
          <p:nvSpPr>
            <p:cNvPr id="106" name="Google Shape;106;p13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3"/>
          <p:cNvSpPr txBox="1">
            <a:spLocks noGrp="1"/>
          </p:cNvSpPr>
          <p:nvPr>
            <p:ph type="title" idx="21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/>
          <p:nvPr/>
        </p:nvSpPr>
        <p:spPr>
          <a:xfrm rot="3592469" flipH="1">
            <a:off x="6400996" y="-625931"/>
            <a:ext cx="2898637" cy="289863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/>
          <p:nvPr/>
        </p:nvSpPr>
        <p:spPr>
          <a:xfrm rot="-8100000" flipH="1">
            <a:off x="-265481" y="-1847706"/>
            <a:ext cx="3770571" cy="377057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2"/>
          </p:nvPr>
        </p:nvSpPr>
        <p:spPr>
          <a:xfrm>
            <a:off x="713225" y="3058645"/>
            <a:ext cx="3805800" cy="13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body" idx="1"/>
          </p:nvPr>
        </p:nvSpPr>
        <p:spPr>
          <a:xfrm>
            <a:off x="717425" y="1524450"/>
            <a:ext cx="4099800" cy="23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/>
          <p:nvPr/>
        </p:nvSpPr>
        <p:spPr>
          <a:xfrm rot="1799997" flipH="1">
            <a:off x="6537827" y="30810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5" name="Google Shape;295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6" name="Google Shape;296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" name="Google Shape;321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5" name="Google Shape;325;p41"/>
              <p:cNvSpPr/>
              <p:nvPr/>
            </p:nvSpPr>
            <p:spPr>
              <a:xfrm rot="-6510132" flipH="1">
                <a:off x="7242777" y="3847741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 rot="-6510132" flipH="1">
                <a:off x="7084001" y="3900759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 rot="-6510132" flipH="1">
                <a:off x="6925225" y="3953777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 rot="-6510132" flipH="1">
                <a:off x="6766450" y="4006795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5" name="Google Shape;335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" name="Google Shape;340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7" name="Google Shape;347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8" name="Google Shape;348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4" name="Google Shape;374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43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Char char="●"/>
              <a:defRPr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7" r:id="rId5"/>
    <p:sldLayoutId id="2147483671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/>
          <p:nvPr/>
        </p:nvSpPr>
        <p:spPr>
          <a:xfrm>
            <a:off x="4793600" y="4526076"/>
            <a:ext cx="3882084" cy="345719"/>
          </a:xfrm>
          <a:custGeom>
            <a:avLst/>
            <a:gdLst/>
            <a:ahLst/>
            <a:cxnLst/>
            <a:rect l="l" t="t" r="r" b="b"/>
            <a:pathLst>
              <a:path w="99547" h="8847" extrusionOk="0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6319886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nter Variable Text Black" panose="02000503000000020004" pitchFamily="2" charset="0"/>
                <a:ea typeface="Inter Variable Text Black" panose="02000503000000020004" pitchFamily="2" charset="0"/>
                <a:cs typeface="Inter Variable Text Black" panose="02000503000000020004" pitchFamily="2" charset="0"/>
              </a:rPr>
              <a:t>Чит-устройство для игры</a:t>
            </a:r>
            <a:r>
              <a:rPr lang="ru-RU" dirty="0">
                <a:solidFill>
                  <a:schemeClr val="accent4"/>
                </a:solidFill>
                <a:latin typeface="Inter Variable Text Black" panose="02000503000000020004" pitchFamily="2" charset="0"/>
                <a:ea typeface="Inter Variable Text Black" panose="02000503000000020004" pitchFamily="2" charset="0"/>
                <a:cs typeface="Inter Variable Text Black" panose="02000503000000020004" pitchFamily="2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Inter Variable Text Black" panose="02000503000000020004" pitchFamily="2" charset="0"/>
                <a:ea typeface="Inter Variable Text Black" panose="02000503000000020004" pitchFamily="2" charset="0"/>
                <a:cs typeface="Inter Variable Text Black" panose="02000503000000020004" pitchFamily="2" charset="0"/>
              </a:rPr>
              <a:t>CS2</a:t>
            </a:r>
            <a:r>
              <a:rPr lang="en-US" sz="400" dirty="0">
                <a:solidFill>
                  <a:schemeClr val="accent4"/>
                </a:solidFill>
                <a:latin typeface="Inter Variable Text Black" panose="02000503000000020004" pitchFamily="2" charset="0"/>
                <a:ea typeface="Inter Variable Text Black" panose="02000503000000020004" pitchFamily="2" charset="0"/>
                <a:cs typeface="Inter Variable Text Black" panose="02000503000000020004" pitchFamily="2" charset="0"/>
              </a:rPr>
              <a:t>TM</a:t>
            </a:r>
            <a:endParaRPr sz="400" dirty="0">
              <a:solidFill>
                <a:schemeClr val="accent4"/>
              </a:solidFill>
              <a:latin typeface="Inter Variable Text Medium" panose="02000503000000020004" pitchFamily="2" charset="0"/>
              <a:ea typeface="Inter Variable Text Medium" panose="02000503000000020004" pitchFamily="2" charset="0"/>
              <a:cs typeface="Inter Variable Text Medium" panose="02000503000000020004" pitchFamily="2" charset="0"/>
            </a:endParaRPr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300288" y="4534041"/>
            <a:ext cx="2540447" cy="579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nter Variable Text SemiBold" panose="02000503000000020004" pitchFamily="2" charset="0"/>
                <a:ea typeface="Inter Variable Text SemiBold" panose="02000503000000020004" pitchFamily="2" charset="0"/>
                <a:cs typeface="Inter Variable Text SemiBold" panose="02000503000000020004" pitchFamily="2" charset="0"/>
              </a:rPr>
              <a:t>Александров И.А.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Inter Variable Text SemiBold" panose="02000503000000020004" pitchFamily="2" charset="0"/>
                <a:ea typeface="Inter Variable Text SemiBold" panose="02000503000000020004" pitchFamily="2" charset="0"/>
                <a:cs typeface="Inter Variable Text SemiBold" panose="02000503000000020004" pitchFamily="2" charset="0"/>
              </a:rPr>
              <a:t>Манякало</a:t>
            </a:r>
            <a:r>
              <a:rPr lang="ru-RU" dirty="0">
                <a:latin typeface="Inter Variable Text SemiBold" panose="02000503000000020004" pitchFamily="2" charset="0"/>
                <a:ea typeface="Inter Variable Text SemiBold" panose="02000503000000020004" pitchFamily="2" charset="0"/>
                <a:cs typeface="Inter Variable Text SemiBold" panose="02000503000000020004" pitchFamily="2" charset="0"/>
              </a:rPr>
              <a:t> А.А., ЭВМб-21-1</a:t>
            </a:r>
            <a:endParaRPr dirty="0">
              <a:latin typeface="Inter Variable Text SemiBold" panose="02000503000000020004" pitchFamily="2" charset="0"/>
              <a:ea typeface="Inter Variable Text SemiBold" panose="02000503000000020004" pitchFamily="2" charset="0"/>
              <a:cs typeface="Inter Variable Text SemiBold" panose="02000503000000020004" pitchFamily="2" charset="0"/>
            </a:endParaRPr>
          </a:p>
        </p:txBody>
      </p:sp>
      <p:sp>
        <p:nvSpPr>
          <p:cNvPr id="436" name="Google Shape;436;p48"/>
          <p:cNvSpPr/>
          <p:nvPr/>
        </p:nvSpPr>
        <p:spPr>
          <a:xfrm rot="10800000" flipH="1">
            <a:off x="4561350" y="2633806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48"/>
          <p:cNvGrpSpPr/>
          <p:nvPr/>
        </p:nvGrpSpPr>
        <p:grpSpPr>
          <a:xfrm>
            <a:off x="5154058" y="2160197"/>
            <a:ext cx="3299908" cy="2640203"/>
            <a:chOff x="946249" y="2346025"/>
            <a:chExt cx="3067970" cy="2454633"/>
          </a:xfrm>
        </p:grpSpPr>
        <p:sp>
          <p:nvSpPr>
            <p:cNvPr id="438" name="Google Shape;438;p48"/>
            <p:cNvSpPr/>
            <p:nvPr/>
          </p:nvSpPr>
          <p:spPr>
            <a:xfrm flipH="1">
              <a:off x="1070044" y="2632071"/>
              <a:ext cx="994456" cy="799908"/>
            </a:xfrm>
            <a:custGeom>
              <a:avLst/>
              <a:gdLst/>
              <a:ahLst/>
              <a:cxnLst/>
              <a:rect l="l" t="t" r="r" b="b"/>
              <a:pathLst>
                <a:path w="69288" h="55733" extrusionOk="0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 flipH="1">
              <a:off x="1070044" y="2632071"/>
              <a:ext cx="992935" cy="544749"/>
            </a:xfrm>
            <a:custGeom>
              <a:avLst/>
              <a:gdLst/>
              <a:ahLst/>
              <a:cxnLst/>
              <a:rect l="l" t="t" r="r" b="b"/>
              <a:pathLst>
                <a:path w="69182" h="37955" extrusionOk="0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 flipH="1">
              <a:off x="1070401" y="2631383"/>
              <a:ext cx="991428" cy="216292"/>
            </a:xfrm>
            <a:custGeom>
              <a:avLst/>
              <a:gdLst/>
              <a:ahLst/>
              <a:cxnLst/>
              <a:rect l="l" t="t" r="r" b="b"/>
              <a:pathLst>
                <a:path w="69077" h="15070" extrusionOk="0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 flipH="1">
              <a:off x="1070402" y="3351227"/>
              <a:ext cx="994958" cy="81379"/>
            </a:xfrm>
            <a:custGeom>
              <a:avLst/>
              <a:gdLst/>
              <a:ahLst/>
              <a:cxnLst/>
              <a:rect l="l" t="t" r="r" b="b"/>
              <a:pathLst>
                <a:path w="69323" h="5670" extrusionOk="0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 flipH="1">
              <a:off x="1902273" y="3018686"/>
              <a:ext cx="154131" cy="301977"/>
            </a:xfrm>
            <a:custGeom>
              <a:avLst/>
              <a:gdLst/>
              <a:ahLst/>
              <a:cxnLst/>
              <a:rect l="l" t="t" r="r" b="b"/>
              <a:pathLst>
                <a:path w="10739" h="21040" extrusionOk="0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 flipH="1">
              <a:off x="1842637" y="2748803"/>
              <a:ext cx="106639" cy="301187"/>
            </a:xfrm>
            <a:custGeom>
              <a:avLst/>
              <a:gdLst/>
              <a:ahLst/>
              <a:cxnLst/>
              <a:rect l="l" t="t" r="r" b="b"/>
              <a:pathLst>
                <a:path w="7430" h="20985" extrusionOk="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 flipH="1">
              <a:off x="1881056" y="2953128"/>
              <a:ext cx="147558" cy="162040"/>
            </a:xfrm>
            <a:custGeom>
              <a:avLst/>
              <a:gdLst/>
              <a:ahLst/>
              <a:cxnLst/>
              <a:rect l="l" t="t" r="r" b="b"/>
              <a:pathLst>
                <a:path w="10281" h="11290" extrusionOk="0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 flipH="1">
              <a:off x="1819904" y="3131700"/>
              <a:ext cx="134426" cy="143783"/>
            </a:xfrm>
            <a:custGeom>
              <a:avLst/>
              <a:gdLst/>
              <a:ahLst/>
              <a:cxnLst/>
              <a:rect l="l" t="t" r="r" b="b"/>
              <a:pathLst>
                <a:path w="9366" h="10018" extrusionOk="0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 flipH="1">
              <a:off x="1921974" y="2964224"/>
              <a:ext cx="98559" cy="127881"/>
            </a:xfrm>
            <a:custGeom>
              <a:avLst/>
              <a:gdLst/>
              <a:ahLst/>
              <a:cxnLst/>
              <a:rect l="l" t="t" r="r" b="b"/>
              <a:pathLst>
                <a:path w="6867" h="8910" extrusionOk="0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8"/>
            <p:cNvSpPr/>
            <p:nvPr/>
          </p:nvSpPr>
          <p:spPr>
            <a:xfrm flipH="1">
              <a:off x="1705173" y="2729554"/>
              <a:ext cx="68734" cy="167336"/>
            </a:xfrm>
            <a:custGeom>
              <a:avLst/>
              <a:gdLst/>
              <a:ahLst/>
              <a:cxnLst/>
              <a:rect l="l" t="t" r="r" b="b"/>
              <a:pathLst>
                <a:path w="4789" h="11659" extrusionOk="0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8"/>
            <p:cNvSpPr/>
            <p:nvPr/>
          </p:nvSpPr>
          <p:spPr>
            <a:xfrm flipH="1">
              <a:off x="1730444" y="2852416"/>
              <a:ext cx="119772" cy="251255"/>
            </a:xfrm>
            <a:custGeom>
              <a:avLst/>
              <a:gdLst/>
              <a:ahLst/>
              <a:cxnLst/>
              <a:rect l="l" t="t" r="r" b="b"/>
              <a:pathLst>
                <a:path w="8345" h="17506" extrusionOk="0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 flipH="1">
              <a:off x="1807257" y="3031749"/>
              <a:ext cx="31848" cy="64270"/>
            </a:xfrm>
            <a:custGeom>
              <a:avLst/>
              <a:gdLst/>
              <a:ahLst/>
              <a:cxnLst/>
              <a:rect l="l" t="t" r="r" b="b"/>
              <a:pathLst>
                <a:path w="2219" h="4478" extrusionOk="0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 flipH="1">
              <a:off x="1766320" y="2933276"/>
              <a:ext cx="43474" cy="73585"/>
            </a:xfrm>
            <a:custGeom>
              <a:avLst/>
              <a:gdLst/>
              <a:ahLst/>
              <a:cxnLst/>
              <a:rect l="l" t="t" r="r" b="b"/>
              <a:pathLst>
                <a:path w="3029" h="5127" extrusionOk="0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 flipH="1">
              <a:off x="2602212" y="3226929"/>
              <a:ext cx="140999" cy="412821"/>
            </a:xfrm>
            <a:custGeom>
              <a:avLst/>
              <a:gdLst/>
              <a:ahLst/>
              <a:cxnLst/>
              <a:rect l="l" t="t" r="r" b="b"/>
              <a:pathLst>
                <a:path w="9824" h="28763" extrusionOk="0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 flipH="1">
              <a:off x="2298557" y="3613013"/>
              <a:ext cx="648833" cy="37919"/>
            </a:xfrm>
            <a:custGeom>
              <a:avLst/>
              <a:gdLst/>
              <a:ahLst/>
              <a:cxnLst/>
              <a:rect l="l" t="t" r="r" b="b"/>
              <a:pathLst>
                <a:path w="45207" h="2642" extrusionOk="0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 flipH="1">
              <a:off x="2935249" y="3410871"/>
              <a:ext cx="18701" cy="416883"/>
            </a:xfrm>
            <a:custGeom>
              <a:avLst/>
              <a:gdLst/>
              <a:ahLst/>
              <a:cxnLst/>
              <a:rect l="l" t="t" r="r" b="b"/>
              <a:pathLst>
                <a:path w="1303" h="29046" extrusionOk="0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 flipH="1">
              <a:off x="2894812" y="3410871"/>
              <a:ext cx="19218" cy="416883"/>
            </a:xfrm>
            <a:custGeom>
              <a:avLst/>
              <a:gdLst/>
              <a:ahLst/>
              <a:cxnLst/>
              <a:rect l="l" t="t" r="r" b="b"/>
              <a:pathLst>
                <a:path w="1339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 flipH="1">
              <a:off x="2787670" y="3410871"/>
              <a:ext cx="18716" cy="416883"/>
            </a:xfrm>
            <a:custGeom>
              <a:avLst/>
              <a:gdLst/>
              <a:ahLst/>
              <a:cxnLst/>
              <a:rect l="l" t="t" r="r" b="b"/>
              <a:pathLst>
                <a:path w="1304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 flipH="1">
              <a:off x="2687659" y="3818199"/>
              <a:ext cx="405774" cy="836794"/>
            </a:xfrm>
            <a:custGeom>
              <a:avLst/>
              <a:gdLst/>
              <a:ahLst/>
              <a:cxnLst/>
              <a:rect l="l" t="t" r="r" b="b"/>
              <a:pathLst>
                <a:path w="28272" h="58303" extrusionOk="0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 flipH="1">
              <a:off x="2716463" y="3874800"/>
              <a:ext cx="367869" cy="19218"/>
            </a:xfrm>
            <a:custGeom>
              <a:avLst/>
              <a:gdLst/>
              <a:ahLst/>
              <a:cxnLst/>
              <a:rect l="l" t="t" r="r" b="b"/>
              <a:pathLst>
                <a:path w="25631" h="1339" extrusionOk="0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 flipH="1">
              <a:off x="3020153" y="3818199"/>
              <a:ext cx="102089" cy="836794"/>
            </a:xfrm>
            <a:custGeom>
              <a:avLst/>
              <a:gdLst/>
              <a:ahLst/>
              <a:cxnLst/>
              <a:rect l="l" t="t" r="r" b="b"/>
              <a:pathLst>
                <a:path w="7113" h="58303" extrusionOk="0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 flipH="1">
              <a:off x="2748280" y="4119921"/>
              <a:ext cx="214268" cy="212747"/>
            </a:xfrm>
            <a:custGeom>
              <a:avLst/>
              <a:gdLst/>
              <a:ahLst/>
              <a:cxnLst/>
              <a:rect l="l" t="t" r="r" b="b"/>
              <a:pathLst>
                <a:path w="14929" h="14823" extrusionOk="0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 flipH="1">
              <a:off x="2748280" y="4359974"/>
              <a:ext cx="214268" cy="213249"/>
            </a:xfrm>
            <a:custGeom>
              <a:avLst/>
              <a:gdLst/>
              <a:ahLst/>
              <a:cxnLst/>
              <a:rect l="l" t="t" r="r" b="b"/>
              <a:pathLst>
                <a:path w="14929" h="14858" extrusionOk="0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 flipH="1">
              <a:off x="2715444" y="3947578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 flipH="1">
              <a:off x="2715444" y="4012777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 flipH="1">
              <a:off x="2775562" y="4143663"/>
              <a:ext cx="169288" cy="166259"/>
            </a:xfrm>
            <a:custGeom>
              <a:avLst/>
              <a:gdLst/>
              <a:ahLst/>
              <a:cxnLst/>
              <a:rect l="l" t="t" r="r" b="b"/>
              <a:pathLst>
                <a:path w="11795" h="11584" extrusionOk="0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 flipH="1">
              <a:off x="2777087" y="4386459"/>
              <a:ext cx="194548" cy="166561"/>
            </a:xfrm>
            <a:custGeom>
              <a:avLst/>
              <a:gdLst/>
              <a:ahLst/>
              <a:cxnLst/>
              <a:rect l="l" t="t" r="r" b="b"/>
              <a:pathLst>
                <a:path w="13555" h="11605" extrusionOk="0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 flipH="1">
              <a:off x="1394421" y="3669556"/>
              <a:ext cx="435857" cy="929339"/>
            </a:xfrm>
            <a:custGeom>
              <a:avLst/>
              <a:gdLst/>
              <a:ahLst/>
              <a:cxnLst/>
              <a:rect l="l" t="t" r="r" b="b"/>
              <a:pathLst>
                <a:path w="30368" h="64751" extrusionOk="0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 flipH="1">
              <a:off x="1376943" y="3644852"/>
              <a:ext cx="1902969" cy="39943"/>
            </a:xfrm>
            <a:custGeom>
              <a:avLst/>
              <a:gdLst/>
              <a:ahLst/>
              <a:cxnLst/>
              <a:rect l="l" t="t" r="r" b="b"/>
              <a:pathLst>
                <a:path w="132588" h="2783" extrusionOk="0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 flipH="1">
              <a:off x="1732074" y="3607458"/>
              <a:ext cx="884789" cy="37919"/>
            </a:xfrm>
            <a:custGeom>
              <a:avLst/>
              <a:gdLst/>
              <a:ahLst/>
              <a:cxnLst/>
              <a:rect l="l" t="t" r="r" b="b"/>
              <a:pathLst>
                <a:path w="61647" h="2642" extrusionOk="0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 flipH="1">
              <a:off x="1732074" y="3607458"/>
              <a:ext cx="884789" cy="11138"/>
            </a:xfrm>
            <a:custGeom>
              <a:avLst/>
              <a:gdLst/>
              <a:ahLst/>
              <a:cxnLst/>
              <a:rect l="l" t="t" r="r" b="b"/>
              <a:pathLst>
                <a:path w="61647" h="776" extrusionOk="0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avLst/>
              <a:gdLst/>
              <a:ahLst/>
              <a:cxnLst/>
              <a:rect l="l" t="t" r="r" b="b"/>
              <a:pathLst>
                <a:path w="42344" h="75749" extrusionOk="0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 flipH="1">
              <a:off x="1376943" y="3668107"/>
              <a:ext cx="1902969" cy="39929"/>
            </a:xfrm>
            <a:custGeom>
              <a:avLst/>
              <a:gdLst/>
              <a:ahLst/>
              <a:cxnLst/>
              <a:rect l="l" t="t" r="r" b="b"/>
              <a:pathLst>
                <a:path w="132588" h="2782" extrusionOk="0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avLst/>
              <a:gdLst/>
              <a:ahLst/>
              <a:cxnLst/>
              <a:rect l="l" t="t" r="r" b="b"/>
              <a:pathLst>
                <a:path w="78441" h="55733" extrusionOk="0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avLst/>
              <a:gdLst/>
              <a:ahLst/>
              <a:cxnLst/>
              <a:rect l="l" t="t" r="r" b="b"/>
              <a:pathLst>
                <a:path w="78441" h="40277" extrusionOk="0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avLst/>
              <a:gdLst/>
              <a:ahLst/>
              <a:cxnLst/>
              <a:rect l="l" t="t" r="r" b="b"/>
              <a:pathLst>
                <a:path w="78159" h="14331" extrusionOk="0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 flipH="1">
              <a:off x="2132753" y="3353753"/>
              <a:ext cx="1125824" cy="78853"/>
            </a:xfrm>
            <a:custGeom>
              <a:avLst/>
              <a:gdLst/>
              <a:ahLst/>
              <a:cxnLst/>
              <a:rect l="l" t="t" r="r" b="b"/>
              <a:pathLst>
                <a:path w="78441" h="5494" extrusionOk="0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 flipH="1">
              <a:off x="2235932" y="3248131"/>
              <a:ext cx="882263" cy="57625"/>
            </a:xfrm>
            <a:custGeom>
              <a:avLst/>
              <a:gdLst/>
              <a:ahLst/>
              <a:cxnLst/>
              <a:rect l="l" t="t" r="r" b="b"/>
              <a:pathLst>
                <a:path w="61471" h="4015" extrusionOk="0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 flipH="1">
              <a:off x="2340021" y="2796504"/>
              <a:ext cx="808505" cy="448544"/>
            </a:xfrm>
            <a:custGeom>
              <a:avLst/>
              <a:gdLst/>
              <a:ahLst/>
              <a:cxnLst/>
              <a:rect l="l" t="t" r="r" b="b"/>
              <a:pathLst>
                <a:path w="56332" h="31252" extrusionOk="0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 flipH="1">
              <a:off x="2421361" y="2895178"/>
              <a:ext cx="557867" cy="344833"/>
            </a:xfrm>
            <a:custGeom>
              <a:avLst/>
              <a:gdLst/>
              <a:ahLst/>
              <a:cxnLst/>
              <a:rect l="l" t="t" r="r" b="b"/>
              <a:pathLst>
                <a:path w="38869" h="24026" extrusionOk="0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 flipH="1">
              <a:off x="2190342" y="2898910"/>
              <a:ext cx="174340" cy="26796"/>
            </a:xfrm>
            <a:custGeom>
              <a:avLst/>
              <a:gdLst/>
              <a:ahLst/>
              <a:cxnLst/>
              <a:rect l="l" t="t" r="r" b="b"/>
              <a:pathLst>
                <a:path w="12147" h="1867" extrusionOk="0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 flipH="1">
              <a:off x="2190342" y="2953501"/>
              <a:ext cx="174340" cy="24270"/>
            </a:xfrm>
            <a:custGeom>
              <a:avLst/>
              <a:gdLst/>
              <a:ahLst/>
              <a:cxnLst/>
              <a:rect l="l" t="t" r="r" b="b"/>
              <a:pathLst>
                <a:path w="12147" h="1691" extrusionOk="0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 flipH="1">
              <a:off x="2190342" y="3004030"/>
              <a:ext cx="174340" cy="25791"/>
            </a:xfrm>
            <a:custGeom>
              <a:avLst/>
              <a:gdLst/>
              <a:ahLst/>
              <a:cxnLst/>
              <a:rect l="l" t="t" r="r" b="b"/>
              <a:pathLst>
                <a:path w="12147" h="1797" extrusionOk="0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 flipH="1">
              <a:off x="2190342" y="3058621"/>
              <a:ext cx="173837" cy="23753"/>
            </a:xfrm>
            <a:custGeom>
              <a:avLst/>
              <a:gdLst/>
              <a:ahLst/>
              <a:cxnLst/>
              <a:rect l="l" t="t" r="r" b="b"/>
              <a:pathLst>
                <a:path w="12112" h="1655" extrusionOk="0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 flipH="1">
              <a:off x="2190845" y="3115221"/>
              <a:ext cx="174857" cy="26796"/>
            </a:xfrm>
            <a:custGeom>
              <a:avLst/>
              <a:gdLst/>
              <a:ahLst/>
              <a:cxnLst/>
              <a:rect l="l" t="t" r="r" b="b"/>
              <a:pathLst>
                <a:path w="12183" h="1867" extrusionOk="0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 flipH="1">
              <a:off x="2736178" y="2825630"/>
              <a:ext cx="410324" cy="148965"/>
            </a:xfrm>
            <a:custGeom>
              <a:avLst/>
              <a:gdLst/>
              <a:ahLst/>
              <a:cxnLst/>
              <a:rect l="l" t="t" r="r" b="b"/>
              <a:pathLst>
                <a:path w="28589" h="10379" extrusionOk="0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 flipH="1">
              <a:off x="2725036" y="2885273"/>
              <a:ext cx="185449" cy="33427"/>
            </a:xfrm>
            <a:custGeom>
              <a:avLst/>
              <a:gdLst/>
              <a:ahLst/>
              <a:cxnLst/>
              <a:rect l="l" t="t" r="r" b="b"/>
              <a:pathLst>
                <a:path w="12921" h="2329" extrusionOk="0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 flipH="1">
              <a:off x="2773035" y="2929988"/>
              <a:ext cx="170307" cy="30671"/>
            </a:xfrm>
            <a:custGeom>
              <a:avLst/>
              <a:gdLst/>
              <a:ahLst/>
              <a:cxnLst/>
              <a:rect l="l" t="t" r="r" b="b"/>
              <a:pathLst>
                <a:path w="11866" h="2137" extrusionOk="0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 flipH="1">
              <a:off x="2730088" y="2889307"/>
              <a:ext cx="177368" cy="12716"/>
            </a:xfrm>
            <a:custGeom>
              <a:avLst/>
              <a:gdLst/>
              <a:ahLst/>
              <a:cxnLst/>
              <a:rect l="l" t="t" r="r" b="b"/>
              <a:pathLst>
                <a:path w="12358" h="886" extrusionOk="0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 flipH="1">
              <a:off x="2776580" y="2934295"/>
              <a:ext cx="161207" cy="10190"/>
            </a:xfrm>
            <a:custGeom>
              <a:avLst/>
              <a:gdLst/>
              <a:ahLst/>
              <a:cxnLst/>
              <a:rect l="l" t="t" r="r" b="b"/>
              <a:pathLst>
                <a:path w="11232" h="710" extrusionOk="0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 flipH="1">
              <a:off x="2874603" y="2899930"/>
              <a:ext cx="31346" cy="12659"/>
            </a:xfrm>
            <a:custGeom>
              <a:avLst/>
              <a:gdLst/>
              <a:ahLst/>
              <a:cxnLst/>
              <a:rect l="l" t="t" r="r" b="b"/>
              <a:pathLst>
                <a:path w="2184" h="882" extrusionOk="0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 flipH="1">
              <a:off x="2906441" y="2942879"/>
              <a:ext cx="31346" cy="10721"/>
            </a:xfrm>
            <a:custGeom>
              <a:avLst/>
              <a:gdLst/>
              <a:ahLst/>
              <a:cxnLst/>
              <a:rect l="l" t="t" r="r" b="b"/>
              <a:pathLst>
                <a:path w="2184" h="747" extrusionOk="0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 flipH="1">
              <a:off x="2748755" y="2852229"/>
              <a:ext cx="20237" cy="2139"/>
            </a:xfrm>
            <a:custGeom>
              <a:avLst/>
              <a:gdLst/>
              <a:ahLst/>
              <a:cxnLst/>
              <a:rect l="l" t="t" r="r" b="b"/>
              <a:pathLst>
                <a:path w="1410" h="149" extrusionOk="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 flipH="1">
              <a:off x="2760383" y="2867201"/>
              <a:ext cx="26294" cy="2440"/>
            </a:xfrm>
            <a:custGeom>
              <a:avLst/>
              <a:gdLst/>
              <a:ahLst/>
              <a:cxnLst/>
              <a:rect l="l" t="t" r="r" b="b"/>
              <a:pathLst>
                <a:path w="1832" h="170" extrusionOk="0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 flipH="1">
              <a:off x="2791216" y="2957377"/>
              <a:ext cx="24270" cy="2569"/>
            </a:xfrm>
            <a:custGeom>
              <a:avLst/>
              <a:gdLst/>
              <a:ahLst/>
              <a:cxnLst/>
              <a:rect l="l" t="t" r="r" b="b"/>
              <a:pathLst>
                <a:path w="1691" h="179" extrusionOk="0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 flipH="1">
              <a:off x="2986803" y="2901724"/>
              <a:ext cx="67213" cy="14898"/>
            </a:xfrm>
            <a:custGeom>
              <a:avLst/>
              <a:gdLst/>
              <a:ahLst/>
              <a:cxnLst/>
              <a:rect l="l" t="t" r="r" b="b"/>
              <a:pathLst>
                <a:path w="4683" h="1038" extrusionOk="0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 flipH="1">
              <a:off x="2624452" y="3299177"/>
              <a:ext cx="69236" cy="28317"/>
            </a:xfrm>
            <a:custGeom>
              <a:avLst/>
              <a:gdLst/>
              <a:ahLst/>
              <a:cxnLst/>
              <a:rect l="l" t="t" r="r" b="b"/>
              <a:pathLst>
                <a:path w="4824" h="1973" extrusionOk="0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 flipH="1">
              <a:off x="2514285" y="3132590"/>
              <a:ext cx="102075" cy="103912"/>
            </a:xfrm>
            <a:custGeom>
              <a:avLst/>
              <a:gdLst/>
              <a:ahLst/>
              <a:cxnLst/>
              <a:rect l="l" t="t" r="r" b="b"/>
              <a:pathLst>
                <a:path w="7112" h="7240" extrusionOk="0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 flipH="1">
              <a:off x="2518319" y="3128356"/>
              <a:ext cx="103611" cy="58630"/>
            </a:xfrm>
            <a:custGeom>
              <a:avLst/>
              <a:gdLst/>
              <a:ahLst/>
              <a:cxnLst/>
              <a:rect l="l" t="t" r="r" b="b"/>
              <a:pathLst>
                <a:path w="7219" h="4085" extrusionOk="0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8"/>
            <p:cNvSpPr/>
            <p:nvPr/>
          </p:nvSpPr>
          <p:spPr>
            <a:xfrm flipH="1">
              <a:off x="2732608" y="3053812"/>
              <a:ext cx="133909" cy="38680"/>
            </a:xfrm>
            <a:custGeom>
              <a:avLst/>
              <a:gdLst/>
              <a:ahLst/>
              <a:cxnLst/>
              <a:rect l="l" t="t" r="r" b="b"/>
              <a:pathLst>
                <a:path w="9330" h="2695" extrusionOk="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8"/>
            <p:cNvSpPr/>
            <p:nvPr/>
          </p:nvSpPr>
          <p:spPr>
            <a:xfrm flipH="1">
              <a:off x="2582542" y="3081100"/>
              <a:ext cx="413869" cy="154892"/>
            </a:xfrm>
            <a:custGeom>
              <a:avLst/>
              <a:gdLst/>
              <a:ahLst/>
              <a:cxnLst/>
              <a:rect l="l" t="t" r="r" b="b"/>
              <a:pathLst>
                <a:path w="28836" h="10792" extrusionOk="0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8"/>
            <p:cNvSpPr/>
            <p:nvPr/>
          </p:nvSpPr>
          <p:spPr>
            <a:xfrm flipH="1">
              <a:off x="2922115" y="3108647"/>
              <a:ext cx="127350" cy="118250"/>
            </a:xfrm>
            <a:custGeom>
              <a:avLst/>
              <a:gdLst/>
              <a:ahLst/>
              <a:cxnLst/>
              <a:rect l="l" t="t" r="r" b="b"/>
              <a:pathLst>
                <a:path w="8873" h="8239" extrusionOk="0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8"/>
            <p:cNvSpPr/>
            <p:nvPr/>
          </p:nvSpPr>
          <p:spPr>
            <a:xfrm flipH="1">
              <a:off x="2898878" y="3103092"/>
              <a:ext cx="147056" cy="69236"/>
            </a:xfrm>
            <a:custGeom>
              <a:avLst/>
              <a:gdLst/>
              <a:ahLst/>
              <a:cxnLst/>
              <a:rect l="l" t="t" r="r" b="b"/>
              <a:pathLst>
                <a:path w="10246" h="4824" extrusionOk="0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8"/>
            <p:cNvSpPr/>
            <p:nvPr/>
          </p:nvSpPr>
          <p:spPr>
            <a:xfrm flipH="1">
              <a:off x="2494588" y="2912562"/>
              <a:ext cx="285012" cy="225062"/>
            </a:xfrm>
            <a:custGeom>
              <a:avLst/>
              <a:gdLst/>
              <a:ahLst/>
              <a:cxnLst/>
              <a:rect l="l" t="t" r="r" b="b"/>
              <a:pathLst>
                <a:path w="19858" h="15681" extrusionOk="0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8"/>
            <p:cNvSpPr/>
            <p:nvPr/>
          </p:nvSpPr>
          <p:spPr>
            <a:xfrm flipH="1">
              <a:off x="2453525" y="2894891"/>
              <a:ext cx="121393" cy="106108"/>
            </a:xfrm>
            <a:custGeom>
              <a:avLst/>
              <a:gdLst/>
              <a:ahLst/>
              <a:cxnLst/>
              <a:rect l="l" t="t" r="r" b="b"/>
              <a:pathLst>
                <a:path w="8458" h="7393" extrusionOk="0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flipH="1">
              <a:off x="2464238" y="2903446"/>
              <a:ext cx="49028" cy="44981"/>
            </a:xfrm>
            <a:custGeom>
              <a:avLst/>
              <a:gdLst/>
              <a:ahLst/>
              <a:cxnLst/>
              <a:rect l="l" t="t" r="r" b="b"/>
              <a:pathLst>
                <a:path w="3416" h="3134" extrusionOk="0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 flipH="1">
              <a:off x="2937787" y="3186478"/>
              <a:ext cx="101573" cy="3043"/>
            </a:xfrm>
            <a:custGeom>
              <a:avLst/>
              <a:gdLst/>
              <a:ahLst/>
              <a:cxnLst/>
              <a:rect l="l" t="t" r="r" b="b"/>
              <a:pathLst>
                <a:path w="7077" h="212" extrusionOk="0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8"/>
            <p:cNvSpPr/>
            <p:nvPr/>
          </p:nvSpPr>
          <p:spPr>
            <a:xfrm flipH="1">
              <a:off x="2929190" y="3200632"/>
              <a:ext cx="114720" cy="3043"/>
            </a:xfrm>
            <a:custGeom>
              <a:avLst/>
              <a:gdLst/>
              <a:ahLst/>
              <a:cxnLst/>
              <a:rect l="l" t="t" r="r" b="b"/>
              <a:pathLst>
                <a:path w="7993" h="212" extrusionOk="0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8"/>
            <p:cNvSpPr/>
            <p:nvPr/>
          </p:nvSpPr>
          <p:spPr>
            <a:xfrm flipH="1">
              <a:off x="2531966" y="3196584"/>
              <a:ext cx="72265" cy="3043"/>
            </a:xfrm>
            <a:custGeom>
              <a:avLst/>
              <a:gdLst/>
              <a:ahLst/>
              <a:cxnLst/>
              <a:rect l="l" t="t" r="r" b="b"/>
              <a:pathLst>
                <a:path w="50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 flipH="1">
              <a:off x="2537519" y="3212259"/>
              <a:ext cx="60151" cy="3545"/>
            </a:xfrm>
            <a:custGeom>
              <a:avLst/>
              <a:gdLst/>
              <a:ahLst/>
              <a:cxnLst/>
              <a:rect l="l" t="t" r="r" b="b"/>
              <a:pathLst>
                <a:path w="4191" h="247" extrusionOk="0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 flipH="1">
              <a:off x="2544593" y="2954004"/>
              <a:ext cx="38422" cy="49028"/>
            </a:xfrm>
            <a:custGeom>
              <a:avLst/>
              <a:gdLst/>
              <a:ahLst/>
              <a:cxnLst/>
              <a:rect l="l" t="t" r="r" b="b"/>
              <a:pathLst>
                <a:path w="2677" h="3416" extrusionOk="0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 flipH="1">
              <a:off x="2820534" y="3093488"/>
              <a:ext cx="62161" cy="10119"/>
            </a:xfrm>
            <a:custGeom>
              <a:avLst/>
              <a:gdLst/>
              <a:ahLst/>
              <a:cxnLst/>
              <a:rect l="l" t="t" r="r" b="b"/>
              <a:pathLst>
                <a:path w="4331" h="705" extrusionOk="0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 flipH="1">
              <a:off x="2624949" y="3100536"/>
              <a:ext cx="30327" cy="33599"/>
            </a:xfrm>
            <a:custGeom>
              <a:avLst/>
              <a:gdLst/>
              <a:ahLst/>
              <a:cxnLst/>
              <a:rect l="l" t="t" r="r" b="b"/>
              <a:pathLst>
                <a:path w="2113" h="2341" extrusionOk="0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 flipH="1">
              <a:off x="2462216" y="2896384"/>
              <a:ext cx="67227" cy="67227"/>
            </a:xfrm>
            <a:custGeom>
              <a:avLst/>
              <a:gdLst/>
              <a:ahLst/>
              <a:cxnLst/>
              <a:rect l="l" t="t" r="r" b="b"/>
              <a:pathLst>
                <a:path w="4684" h="4684" extrusionOk="0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avLst/>
              <a:gdLst/>
              <a:ahLst/>
              <a:cxnLst/>
              <a:rect l="l" t="t" r="r" b="b"/>
              <a:pathLst>
                <a:path w="4189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avLst/>
              <a:gdLst/>
              <a:ahLst/>
              <a:cxnLst/>
              <a:rect l="l" t="t" r="r" b="b"/>
              <a:pathLst>
                <a:path w="781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avLst/>
              <a:gdLst/>
              <a:ahLst/>
              <a:cxnLst/>
              <a:rect l="l" t="t" r="r" b="b"/>
              <a:pathLst>
                <a:path w="377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avLst/>
              <a:gdLst/>
              <a:ahLst/>
              <a:cxnLst/>
              <a:rect l="l" t="t" r="r" b="b"/>
              <a:pathLst>
                <a:path w="70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avLst/>
              <a:gdLst/>
              <a:ahLst/>
              <a:cxnLst/>
              <a:rect l="l" t="t" r="r" b="b"/>
              <a:pathLst>
                <a:path w="28236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avLst/>
              <a:gdLst/>
              <a:ahLst/>
              <a:cxnLst/>
              <a:rect l="l" t="t" r="r" b="b"/>
              <a:pathLst>
                <a:path w="11865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avLst/>
              <a:gdLst/>
              <a:ahLst/>
              <a:cxnLst/>
              <a:rect l="l" t="t" r="r" b="b"/>
              <a:pathLst>
                <a:path w="7042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 flipH="1">
              <a:off x="3416421" y="2851411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 flipH="1">
              <a:off x="3416421" y="3386611"/>
              <a:ext cx="485617" cy="15673"/>
            </a:xfrm>
            <a:custGeom>
              <a:avLst/>
              <a:gdLst/>
              <a:ahLst/>
              <a:cxnLst/>
              <a:rect l="l" t="t" r="r" b="b"/>
              <a:pathLst>
                <a:path w="33835" h="1092" extrusionOk="0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 flipH="1">
              <a:off x="3416421" y="3921295"/>
              <a:ext cx="485617" cy="15687"/>
            </a:xfrm>
            <a:custGeom>
              <a:avLst/>
              <a:gdLst/>
              <a:ahLst/>
              <a:cxnLst/>
              <a:rect l="l" t="t" r="r" b="b"/>
              <a:pathLst>
                <a:path w="33835" h="1093" extrusionOk="0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8"/>
            <p:cNvSpPr/>
            <p:nvPr/>
          </p:nvSpPr>
          <p:spPr>
            <a:xfrm flipH="1">
              <a:off x="3416421" y="4455993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8"/>
            <p:cNvSpPr/>
            <p:nvPr/>
          </p:nvSpPr>
          <p:spPr>
            <a:xfrm flipH="1">
              <a:off x="3493196" y="2529995"/>
              <a:ext cx="125326" cy="129689"/>
            </a:xfrm>
            <a:custGeom>
              <a:avLst/>
              <a:gdLst/>
              <a:ahLst/>
              <a:cxnLst/>
              <a:rect l="l" t="t" r="r" b="b"/>
              <a:pathLst>
                <a:path w="8732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8"/>
            <p:cNvSpPr/>
            <p:nvPr/>
          </p:nvSpPr>
          <p:spPr>
            <a:xfrm flipH="1">
              <a:off x="3507326" y="2589782"/>
              <a:ext cx="62936" cy="54023"/>
            </a:xfrm>
            <a:custGeom>
              <a:avLst/>
              <a:gdLst/>
              <a:ahLst/>
              <a:cxnLst/>
              <a:rect l="l" t="t" r="r" b="b"/>
              <a:pathLst>
                <a:path w="4385" h="3764" extrusionOk="0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8"/>
            <p:cNvSpPr/>
            <p:nvPr/>
          </p:nvSpPr>
          <p:spPr>
            <a:xfrm flipH="1">
              <a:off x="3550815" y="2558489"/>
              <a:ext cx="227401" cy="168082"/>
            </a:xfrm>
            <a:custGeom>
              <a:avLst/>
              <a:gdLst/>
              <a:ahLst/>
              <a:cxnLst/>
              <a:rect l="l" t="t" r="r" b="b"/>
              <a:pathLst>
                <a:path w="15844" h="11711" extrusionOk="0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8"/>
            <p:cNvSpPr/>
            <p:nvPr/>
          </p:nvSpPr>
          <p:spPr>
            <a:xfrm flipH="1">
              <a:off x="3582634" y="2659359"/>
              <a:ext cx="88942" cy="66725"/>
            </a:xfrm>
            <a:custGeom>
              <a:avLst/>
              <a:gdLst/>
              <a:ahLst/>
              <a:cxnLst/>
              <a:rect l="l" t="t" r="r" b="b"/>
              <a:pathLst>
                <a:path w="6197" h="4649" extrusionOk="0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 flipH="1">
              <a:off x="3653389" y="2574466"/>
              <a:ext cx="101070" cy="85914"/>
            </a:xfrm>
            <a:custGeom>
              <a:avLst/>
              <a:gdLst/>
              <a:ahLst/>
              <a:cxnLst/>
              <a:rect l="l" t="t" r="r" b="b"/>
              <a:pathLst>
                <a:path w="7042" h="5986" extrusionOk="0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 flipH="1">
              <a:off x="3572017" y="2563341"/>
              <a:ext cx="24772" cy="80360"/>
            </a:xfrm>
            <a:custGeom>
              <a:avLst/>
              <a:gdLst/>
              <a:ahLst/>
              <a:cxnLst/>
              <a:rect l="l" t="t" r="r" b="b"/>
              <a:pathLst>
                <a:path w="1726" h="5599" extrusionOk="0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 flipH="1">
              <a:off x="3660973" y="2699796"/>
              <a:ext cx="138975" cy="137956"/>
            </a:xfrm>
            <a:custGeom>
              <a:avLst/>
              <a:gdLst/>
              <a:ahLst/>
              <a:cxnLst/>
              <a:rect l="l" t="t" r="r" b="b"/>
              <a:pathLst>
                <a:path w="9683" h="9612" extrusionOk="0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 flipH="1">
              <a:off x="3504303" y="2706873"/>
              <a:ext cx="103094" cy="112581"/>
            </a:xfrm>
            <a:custGeom>
              <a:avLst/>
              <a:gdLst/>
              <a:ahLst/>
              <a:cxnLst/>
              <a:rect l="l" t="t" r="r" b="b"/>
              <a:pathLst>
                <a:path w="7183" h="7844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 flipH="1">
              <a:off x="3600324" y="2514578"/>
              <a:ext cx="126345" cy="106539"/>
            </a:xfrm>
            <a:custGeom>
              <a:avLst/>
              <a:gdLst/>
              <a:ahLst/>
              <a:cxnLst/>
              <a:rect l="l" t="t" r="r" b="b"/>
              <a:pathLst>
                <a:path w="8803" h="7423" extrusionOk="0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8"/>
            <p:cNvSpPr/>
            <p:nvPr/>
          </p:nvSpPr>
          <p:spPr>
            <a:xfrm flipH="1">
              <a:off x="3655404" y="2566370"/>
              <a:ext cx="37403" cy="32867"/>
            </a:xfrm>
            <a:custGeom>
              <a:avLst/>
              <a:gdLst/>
              <a:ahLst/>
              <a:cxnLst/>
              <a:rect l="l" t="t" r="r" b="b"/>
              <a:pathLst>
                <a:path w="2606" h="2290" extrusionOk="0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 flipH="1">
              <a:off x="3605360" y="2557283"/>
              <a:ext cx="11640" cy="32351"/>
            </a:xfrm>
            <a:custGeom>
              <a:avLst/>
              <a:gdLst/>
              <a:ahLst/>
              <a:cxnLst/>
              <a:rect l="l" t="t" r="r" b="b"/>
              <a:pathLst>
                <a:path w="811" h="2254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 flipH="1">
              <a:off x="3753960" y="2529995"/>
              <a:ext cx="124824" cy="129689"/>
            </a:xfrm>
            <a:custGeom>
              <a:avLst/>
              <a:gdLst/>
              <a:ahLst/>
              <a:cxnLst/>
              <a:rect l="l" t="t" r="r" b="b"/>
              <a:pathLst>
                <a:path w="8697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 flipH="1">
              <a:off x="3767602" y="2589782"/>
              <a:ext cx="62563" cy="54023"/>
            </a:xfrm>
            <a:custGeom>
              <a:avLst/>
              <a:gdLst/>
              <a:ahLst/>
              <a:cxnLst/>
              <a:rect l="l" t="t" r="r" b="b"/>
              <a:pathLst>
                <a:path w="4359" h="3764" extrusionOk="0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 flipH="1">
              <a:off x="3681173" y="2609836"/>
              <a:ext cx="59649" cy="53578"/>
            </a:xfrm>
            <a:custGeom>
              <a:avLst/>
              <a:gdLst/>
              <a:ahLst/>
              <a:cxnLst/>
              <a:rect l="l" t="t" r="r" b="b"/>
              <a:pathLst>
                <a:path w="4156" h="3733" extrusionOk="0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 flipH="1">
              <a:off x="3562915" y="2602759"/>
              <a:ext cx="17194" cy="42024"/>
            </a:xfrm>
            <a:custGeom>
              <a:avLst/>
              <a:gdLst/>
              <a:ahLst/>
              <a:cxnLst/>
              <a:rect l="l" t="t" r="r" b="b"/>
              <a:pathLst>
                <a:path w="1198" h="2928" extrusionOk="0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 flipH="1">
              <a:off x="3565442" y="2695246"/>
              <a:ext cx="24270" cy="32351"/>
            </a:xfrm>
            <a:custGeom>
              <a:avLst/>
              <a:gdLst/>
              <a:ahLst/>
              <a:cxnLst/>
              <a:rect l="l" t="t" r="r" b="b"/>
              <a:pathLst>
                <a:path w="1691" h="2254" extrusionOk="0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 flipH="1">
              <a:off x="3674107" y="2691715"/>
              <a:ext cx="34374" cy="41450"/>
            </a:xfrm>
            <a:custGeom>
              <a:avLst/>
              <a:gdLst/>
              <a:ahLst/>
              <a:cxnLst/>
              <a:rect l="l" t="t" r="r" b="b"/>
              <a:pathLst>
                <a:path w="2395" h="2888" extrusionOk="0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 flipH="1">
              <a:off x="3728685" y="2710405"/>
              <a:ext cx="44478" cy="43474"/>
            </a:xfrm>
            <a:custGeom>
              <a:avLst/>
              <a:gdLst/>
              <a:ahLst/>
              <a:cxnLst/>
              <a:rect l="l" t="t" r="r" b="b"/>
              <a:pathLst>
                <a:path w="3099" h="3029" extrusionOk="0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 flipH="1">
              <a:off x="3528552" y="2715974"/>
              <a:ext cx="31346" cy="34503"/>
            </a:xfrm>
            <a:custGeom>
              <a:avLst/>
              <a:gdLst/>
              <a:ahLst/>
              <a:cxnLst/>
              <a:rect l="l" t="t" r="r" b="b"/>
              <a:pathLst>
                <a:path w="2184" h="2404" extrusionOk="0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 flipH="1">
              <a:off x="3478540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 flipH="1">
              <a:off x="3691303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 flipH="1">
              <a:off x="3566986" y="3000499"/>
              <a:ext cx="178387" cy="297125"/>
            </a:xfrm>
            <a:custGeom>
              <a:avLst/>
              <a:gdLst/>
              <a:ahLst/>
              <a:cxnLst/>
              <a:rect l="l" t="t" r="r" b="b"/>
              <a:pathLst>
                <a:path w="12429" h="20702" extrusionOk="0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 flipH="1">
              <a:off x="3708477" y="2988369"/>
              <a:ext cx="69236" cy="114476"/>
            </a:xfrm>
            <a:custGeom>
              <a:avLst/>
              <a:gdLst/>
              <a:ahLst/>
              <a:cxnLst/>
              <a:rect l="l" t="t" r="r" b="b"/>
              <a:pathLst>
                <a:path w="4824" h="7976" extrusionOk="0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 flipH="1">
              <a:off x="3612972" y="2979440"/>
              <a:ext cx="140985" cy="135272"/>
            </a:xfrm>
            <a:custGeom>
              <a:avLst/>
              <a:gdLst/>
              <a:ahLst/>
              <a:cxnLst/>
              <a:rect l="l" t="t" r="r" b="b"/>
              <a:pathLst>
                <a:path w="9823" h="9425" extrusionOk="0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 flipH="1">
              <a:off x="3635702" y="3114719"/>
              <a:ext cx="85914" cy="35379"/>
            </a:xfrm>
            <a:custGeom>
              <a:avLst/>
              <a:gdLst/>
              <a:ahLst/>
              <a:cxnLst/>
              <a:rect l="l" t="t" r="r" b="b"/>
              <a:pathLst>
                <a:path w="5986" h="2465" extrusionOk="0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 flipH="1">
              <a:off x="3717567" y="3287047"/>
              <a:ext cx="97540" cy="100439"/>
            </a:xfrm>
            <a:custGeom>
              <a:avLst/>
              <a:gdLst/>
              <a:ahLst/>
              <a:cxnLst/>
              <a:rect l="l" t="t" r="r" b="b"/>
              <a:pathLst>
                <a:path w="6796" h="6998" extrusionOk="0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 flipH="1">
              <a:off x="3573027" y="3290076"/>
              <a:ext cx="65706" cy="96793"/>
            </a:xfrm>
            <a:custGeom>
              <a:avLst/>
              <a:gdLst/>
              <a:ahLst/>
              <a:cxnLst/>
              <a:rect l="l" t="t" r="r" b="b"/>
              <a:pathLst>
                <a:path w="4578" h="6744" extrusionOk="0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 flipH="1">
              <a:off x="3663996" y="3135935"/>
              <a:ext cx="98042" cy="159184"/>
            </a:xfrm>
            <a:custGeom>
              <a:avLst/>
              <a:gdLst/>
              <a:ahLst/>
              <a:cxnLst/>
              <a:rect l="l" t="t" r="r" b="b"/>
              <a:pathLst>
                <a:path w="6831" h="11091" extrusionOk="0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 flipH="1">
              <a:off x="3594765" y="3136452"/>
              <a:ext cx="98544" cy="157160"/>
            </a:xfrm>
            <a:custGeom>
              <a:avLst/>
              <a:gdLst/>
              <a:ahLst/>
              <a:cxnLst/>
              <a:rect l="l" t="t" r="r" b="b"/>
              <a:pathLst>
                <a:path w="6866" h="10950" extrusionOk="0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 flipH="1">
              <a:off x="3738287" y="3062568"/>
              <a:ext cx="36900" cy="38005"/>
            </a:xfrm>
            <a:custGeom>
              <a:avLst/>
              <a:gdLst/>
              <a:ahLst/>
              <a:cxnLst/>
              <a:rect l="l" t="t" r="r" b="b"/>
              <a:pathLst>
                <a:path w="2571" h="2648" extrusionOk="0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 flipH="1">
              <a:off x="3660464" y="3054573"/>
              <a:ext cx="89961" cy="44981"/>
            </a:xfrm>
            <a:custGeom>
              <a:avLst/>
              <a:gdLst/>
              <a:ahLst/>
              <a:cxnLst/>
              <a:rect l="l" t="t" r="r" b="b"/>
              <a:pathLst>
                <a:path w="6268" h="3134" extrusionOk="0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 flipH="1">
              <a:off x="3634678" y="3051544"/>
              <a:ext cx="54597" cy="25275"/>
            </a:xfrm>
            <a:custGeom>
              <a:avLst/>
              <a:gdLst/>
              <a:ahLst/>
              <a:cxnLst/>
              <a:rect l="l" t="t" r="r" b="b"/>
              <a:pathLst>
                <a:path w="3804" h="1761" extrusionOk="0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 flipH="1">
              <a:off x="3657435" y="3039917"/>
              <a:ext cx="89445" cy="49530"/>
            </a:xfrm>
            <a:custGeom>
              <a:avLst/>
              <a:gdLst/>
              <a:ahLst/>
              <a:cxnLst/>
              <a:rect l="l" t="t" r="r" b="b"/>
              <a:pathLst>
                <a:path w="6232" h="3451" extrusionOk="0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 flipH="1">
              <a:off x="3599311" y="2994570"/>
              <a:ext cx="70255" cy="116628"/>
            </a:xfrm>
            <a:custGeom>
              <a:avLst/>
              <a:gdLst/>
              <a:ahLst/>
              <a:cxnLst/>
              <a:rect l="l" t="t" r="r" b="b"/>
              <a:pathLst>
                <a:path w="4895" h="8126" extrusionOk="0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8"/>
            <p:cNvSpPr/>
            <p:nvPr/>
          </p:nvSpPr>
          <p:spPr>
            <a:xfrm flipH="1">
              <a:off x="3639736" y="2913825"/>
              <a:ext cx="86431" cy="116485"/>
            </a:xfrm>
            <a:custGeom>
              <a:avLst/>
              <a:gdLst/>
              <a:ahLst/>
              <a:cxnLst/>
              <a:rect l="l" t="t" r="r" b="b"/>
              <a:pathLst>
                <a:path w="6022" h="8116" extrusionOk="0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8"/>
            <p:cNvSpPr/>
            <p:nvPr/>
          </p:nvSpPr>
          <p:spPr>
            <a:xfrm flipH="1">
              <a:off x="3673089" y="2957033"/>
              <a:ext cx="37403" cy="25978"/>
            </a:xfrm>
            <a:custGeom>
              <a:avLst/>
              <a:gdLst/>
              <a:ahLst/>
              <a:cxnLst/>
              <a:rect l="l" t="t" r="r" b="b"/>
              <a:pathLst>
                <a:path w="2606" h="1810" extrusionOk="0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 flipH="1">
              <a:off x="3670564" y="2936089"/>
              <a:ext cx="46502" cy="17266"/>
            </a:xfrm>
            <a:custGeom>
              <a:avLst/>
              <a:gdLst/>
              <a:ahLst/>
              <a:cxnLst/>
              <a:rect l="l" t="t" r="r" b="b"/>
              <a:pathLst>
                <a:path w="3240" h="1203" extrusionOk="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 flipH="1">
              <a:off x="3640754" y="3114719"/>
              <a:ext cx="81867" cy="7090"/>
            </a:xfrm>
            <a:custGeom>
              <a:avLst/>
              <a:gdLst/>
              <a:ahLst/>
              <a:cxnLst/>
              <a:rect l="l" t="t" r="r" b="b"/>
              <a:pathLst>
                <a:path w="570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 flipH="1">
              <a:off x="3720600" y="2982297"/>
              <a:ext cx="20223" cy="23768"/>
            </a:xfrm>
            <a:custGeom>
              <a:avLst/>
              <a:gdLst/>
              <a:ahLst/>
              <a:cxnLst/>
              <a:rect l="l" t="t" r="r" b="b"/>
              <a:pathLst>
                <a:path w="1409" h="1656" extrusionOk="0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 flipH="1">
              <a:off x="3627096" y="2982814"/>
              <a:ext cx="31346" cy="26796"/>
            </a:xfrm>
            <a:custGeom>
              <a:avLst/>
              <a:gdLst/>
              <a:ahLst/>
              <a:cxnLst/>
              <a:rect l="l" t="t" r="r" b="b"/>
              <a:pathLst>
                <a:path w="2184" h="1867" extrusionOk="0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 flipH="1">
              <a:off x="3557903" y="4147711"/>
              <a:ext cx="310272" cy="152610"/>
            </a:xfrm>
            <a:custGeom>
              <a:avLst/>
              <a:gdLst/>
              <a:ahLst/>
              <a:cxnLst/>
              <a:rect l="l" t="t" r="r" b="b"/>
              <a:pathLst>
                <a:path w="21618" h="10633" extrusionOk="0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 flipH="1">
              <a:off x="3557903" y="4147711"/>
              <a:ext cx="310272" cy="132402"/>
            </a:xfrm>
            <a:custGeom>
              <a:avLst/>
              <a:gdLst/>
              <a:ahLst/>
              <a:cxnLst/>
              <a:rect l="l" t="t" r="r" b="b"/>
              <a:pathLst>
                <a:path w="2161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 flipH="1">
              <a:off x="3826726" y="4147711"/>
              <a:ext cx="41450" cy="132402"/>
            </a:xfrm>
            <a:custGeom>
              <a:avLst/>
              <a:gdLst/>
              <a:ahLst/>
              <a:cxnLst/>
              <a:rect l="l" t="t" r="r" b="b"/>
              <a:pathLst>
                <a:path w="288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 flipH="1">
              <a:off x="3743847" y="4166918"/>
              <a:ext cx="69236" cy="68734"/>
            </a:xfrm>
            <a:custGeom>
              <a:avLst/>
              <a:gdLst/>
              <a:ahLst/>
              <a:cxnLst/>
              <a:rect l="l" t="t" r="r" b="b"/>
              <a:pathLst>
                <a:path w="4824" h="4789" extrusionOk="0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8"/>
            <p:cNvSpPr/>
            <p:nvPr/>
          </p:nvSpPr>
          <p:spPr>
            <a:xfrm flipH="1">
              <a:off x="3733743" y="4167406"/>
              <a:ext cx="80718" cy="68863"/>
            </a:xfrm>
            <a:custGeom>
              <a:avLst/>
              <a:gdLst/>
              <a:ahLst/>
              <a:cxnLst/>
              <a:rect l="l" t="t" r="r" b="b"/>
              <a:pathLst>
                <a:path w="5624" h="4798" extrusionOk="0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 flipH="1">
              <a:off x="3504340" y="4294273"/>
              <a:ext cx="363836" cy="155653"/>
            </a:xfrm>
            <a:custGeom>
              <a:avLst/>
              <a:gdLst/>
              <a:ahLst/>
              <a:cxnLst/>
              <a:rect l="l" t="t" r="r" b="b"/>
              <a:pathLst>
                <a:path w="2535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 flipH="1">
              <a:off x="3819650" y="4294273"/>
              <a:ext cx="48526" cy="155653"/>
            </a:xfrm>
            <a:custGeom>
              <a:avLst/>
              <a:gdLst/>
              <a:ahLst/>
              <a:cxnLst/>
              <a:rect l="l" t="t" r="r" b="b"/>
              <a:pathLst>
                <a:path w="3381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 flipH="1">
              <a:off x="3759502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 flipH="1">
              <a:off x="3751923" y="4319035"/>
              <a:ext cx="32867" cy="32351"/>
            </a:xfrm>
            <a:custGeom>
              <a:avLst/>
              <a:gdLst/>
              <a:ahLst/>
              <a:cxnLst/>
              <a:rect l="l" t="t" r="r" b="b"/>
              <a:pathLst>
                <a:path w="2290" h="2254" extrusionOk="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 flipH="1">
              <a:off x="3717558" y="4319035"/>
              <a:ext cx="32351" cy="32351"/>
            </a:xfrm>
            <a:custGeom>
              <a:avLst/>
              <a:gdLst/>
              <a:ahLst/>
              <a:cxnLst/>
              <a:rect l="l" t="t" r="r" b="b"/>
              <a:pathLst>
                <a:path w="2254" h="2254" extrusionOk="0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 flipH="1">
              <a:off x="3710481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 flipH="1">
              <a:off x="3652873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8"/>
            <p:cNvSpPr/>
            <p:nvPr/>
          </p:nvSpPr>
          <p:spPr>
            <a:xfrm flipH="1">
              <a:off x="3624064" y="4326614"/>
              <a:ext cx="7592" cy="106137"/>
            </a:xfrm>
            <a:custGeom>
              <a:avLst/>
              <a:gdLst/>
              <a:ahLst/>
              <a:cxnLst/>
              <a:rect l="l" t="t" r="r" b="b"/>
              <a:pathLst>
                <a:path w="529" h="7395" extrusionOk="0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8"/>
            <p:cNvSpPr/>
            <p:nvPr/>
          </p:nvSpPr>
          <p:spPr>
            <a:xfrm flipH="1">
              <a:off x="3595756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8"/>
            <p:cNvSpPr/>
            <p:nvPr/>
          </p:nvSpPr>
          <p:spPr>
            <a:xfrm flipH="1">
              <a:off x="3566961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8"/>
            <p:cNvSpPr/>
            <p:nvPr/>
          </p:nvSpPr>
          <p:spPr>
            <a:xfrm flipH="1">
              <a:off x="3538152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8"/>
            <p:cNvSpPr/>
            <p:nvPr/>
          </p:nvSpPr>
          <p:spPr>
            <a:xfrm flipH="1">
              <a:off x="3515964" y="3692122"/>
              <a:ext cx="342609" cy="229626"/>
            </a:xfrm>
            <a:custGeom>
              <a:avLst/>
              <a:gdLst/>
              <a:ahLst/>
              <a:cxnLst/>
              <a:rect l="l" t="t" r="r" b="b"/>
              <a:pathLst>
                <a:path w="23871" h="15999" extrusionOk="0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8"/>
            <p:cNvSpPr/>
            <p:nvPr/>
          </p:nvSpPr>
          <p:spPr>
            <a:xfrm flipH="1">
              <a:off x="3546754" y="3704955"/>
              <a:ext cx="138975" cy="103625"/>
            </a:xfrm>
            <a:custGeom>
              <a:avLst/>
              <a:gdLst/>
              <a:ahLst/>
              <a:cxnLst/>
              <a:rect l="l" t="t" r="r" b="b"/>
              <a:pathLst>
                <a:path w="9683" h="7220" extrusionOk="0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8"/>
            <p:cNvSpPr/>
            <p:nvPr/>
          </p:nvSpPr>
          <p:spPr>
            <a:xfrm flipH="1">
              <a:off x="3754588" y="3741115"/>
              <a:ext cx="97410" cy="87636"/>
            </a:xfrm>
            <a:custGeom>
              <a:avLst/>
              <a:gdLst/>
              <a:ahLst/>
              <a:cxnLst/>
              <a:rect l="l" t="t" r="r" b="b"/>
              <a:pathLst>
                <a:path w="6787" h="6106" extrusionOk="0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8"/>
            <p:cNvSpPr/>
            <p:nvPr/>
          </p:nvSpPr>
          <p:spPr>
            <a:xfrm flipH="1">
              <a:off x="3800440" y="3749928"/>
              <a:ext cx="23768" cy="20352"/>
            </a:xfrm>
            <a:custGeom>
              <a:avLst/>
              <a:gdLst/>
              <a:ahLst/>
              <a:cxnLst/>
              <a:rect l="l" t="t" r="r" b="b"/>
              <a:pathLst>
                <a:path w="1656" h="1418" extrusionOk="0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8"/>
            <p:cNvSpPr/>
            <p:nvPr/>
          </p:nvSpPr>
          <p:spPr>
            <a:xfrm flipH="1">
              <a:off x="3817120" y="3776212"/>
              <a:ext cx="23251" cy="20782"/>
            </a:xfrm>
            <a:custGeom>
              <a:avLst/>
              <a:gdLst/>
              <a:ahLst/>
              <a:cxnLst/>
              <a:rect l="l" t="t" r="r" b="b"/>
              <a:pathLst>
                <a:path w="1620" h="1448" extrusionOk="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8"/>
            <p:cNvSpPr/>
            <p:nvPr/>
          </p:nvSpPr>
          <p:spPr>
            <a:xfrm flipH="1">
              <a:off x="3778205" y="3766594"/>
              <a:ext cx="23768" cy="20869"/>
            </a:xfrm>
            <a:custGeom>
              <a:avLst/>
              <a:gdLst/>
              <a:ahLst/>
              <a:cxnLst/>
              <a:rect l="l" t="t" r="r" b="b"/>
              <a:pathLst>
                <a:path w="1656" h="1454" extrusionOk="0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 flipH="1">
              <a:off x="3803469" y="3796423"/>
              <a:ext cx="23265" cy="20280"/>
            </a:xfrm>
            <a:custGeom>
              <a:avLst/>
              <a:gdLst/>
              <a:ahLst/>
              <a:cxnLst/>
              <a:rect l="l" t="t" r="r" b="b"/>
              <a:pathLst>
                <a:path w="1621" h="1413" extrusionOk="0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8"/>
            <p:cNvSpPr/>
            <p:nvPr/>
          </p:nvSpPr>
          <p:spPr>
            <a:xfrm flipH="1">
              <a:off x="3601832" y="3711530"/>
              <a:ext cx="33370" cy="23868"/>
            </a:xfrm>
            <a:custGeom>
              <a:avLst/>
              <a:gdLst/>
              <a:ahLst/>
              <a:cxnLst/>
              <a:rect l="l" t="t" r="r" b="b"/>
              <a:pathLst>
                <a:path w="2325" h="1663" extrusionOk="0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8"/>
            <p:cNvSpPr/>
            <p:nvPr/>
          </p:nvSpPr>
          <p:spPr>
            <a:xfrm flipH="1">
              <a:off x="3625072" y="3742363"/>
              <a:ext cx="32867" cy="23868"/>
            </a:xfrm>
            <a:custGeom>
              <a:avLst/>
              <a:gdLst/>
              <a:ahLst/>
              <a:cxnLst/>
              <a:rect l="l" t="t" r="r" b="b"/>
              <a:pathLst>
                <a:path w="2290" h="1663" extrusionOk="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8"/>
            <p:cNvSpPr/>
            <p:nvPr/>
          </p:nvSpPr>
          <p:spPr>
            <a:xfrm flipH="1">
              <a:off x="3570999" y="3731239"/>
              <a:ext cx="32867" cy="23883"/>
            </a:xfrm>
            <a:custGeom>
              <a:avLst/>
              <a:gdLst/>
              <a:ahLst/>
              <a:cxnLst/>
              <a:rect l="l" t="t" r="r" b="b"/>
              <a:pathLst>
                <a:path w="2290" h="1664" extrusionOk="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 flipH="1">
              <a:off x="3605880" y="3765647"/>
              <a:ext cx="32853" cy="24327"/>
            </a:xfrm>
            <a:custGeom>
              <a:avLst/>
              <a:gdLst/>
              <a:ahLst/>
              <a:cxnLst/>
              <a:rect l="l" t="t" r="r" b="b"/>
              <a:pathLst>
                <a:path w="2289" h="1695" extrusionOk="0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8"/>
            <p:cNvSpPr/>
            <p:nvPr/>
          </p:nvSpPr>
          <p:spPr>
            <a:xfrm flipH="1">
              <a:off x="3646327" y="3823252"/>
              <a:ext cx="207193" cy="78853"/>
            </a:xfrm>
            <a:custGeom>
              <a:avLst/>
              <a:gdLst/>
              <a:ahLst/>
              <a:cxnLst/>
              <a:rect l="l" t="t" r="r" b="b"/>
              <a:pathLst>
                <a:path w="14436" h="5494" extrusionOk="0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 flipH="1">
              <a:off x="3525524" y="3691864"/>
              <a:ext cx="37403" cy="226382"/>
            </a:xfrm>
            <a:custGeom>
              <a:avLst/>
              <a:gdLst/>
              <a:ahLst/>
              <a:cxnLst/>
              <a:rect l="l" t="t" r="r" b="b"/>
              <a:pathLst>
                <a:path w="2606" h="15773" extrusionOk="0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 flipH="1">
              <a:off x="3546256" y="3555408"/>
              <a:ext cx="164236" cy="364841"/>
            </a:xfrm>
            <a:custGeom>
              <a:avLst/>
              <a:gdLst/>
              <a:ahLst/>
              <a:cxnLst/>
              <a:rect l="l" t="t" r="r" b="b"/>
              <a:pathLst>
                <a:path w="11443" h="25420" extrusionOk="0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 flipH="1">
              <a:off x="355888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8"/>
            <p:cNvSpPr/>
            <p:nvPr/>
          </p:nvSpPr>
          <p:spPr>
            <a:xfrm flipH="1">
              <a:off x="357556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8"/>
            <p:cNvSpPr/>
            <p:nvPr/>
          </p:nvSpPr>
          <p:spPr>
            <a:xfrm flipH="1">
              <a:off x="3589219" y="3553886"/>
              <a:ext cx="164738" cy="366362"/>
            </a:xfrm>
            <a:custGeom>
              <a:avLst/>
              <a:gdLst/>
              <a:ahLst/>
              <a:cxnLst/>
              <a:rect l="l" t="t" r="r" b="b"/>
              <a:pathLst>
                <a:path w="11478" h="25526" extrusionOk="0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 flipH="1">
              <a:off x="3621547" y="2516774"/>
              <a:ext cx="74805" cy="55171"/>
            </a:xfrm>
            <a:custGeom>
              <a:avLst/>
              <a:gdLst/>
              <a:ahLst/>
              <a:cxnLst/>
              <a:rect l="l" t="t" r="r" b="b"/>
              <a:pathLst>
                <a:path w="5212" h="3844" extrusionOk="0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8"/>
            <p:cNvSpPr/>
            <p:nvPr/>
          </p:nvSpPr>
          <p:spPr>
            <a:xfrm flipH="1">
              <a:off x="3775321" y="2608314"/>
              <a:ext cx="31202" cy="26437"/>
            </a:xfrm>
            <a:custGeom>
              <a:avLst/>
              <a:gdLst/>
              <a:ahLst/>
              <a:cxnLst/>
              <a:rect l="l" t="t" r="r" b="b"/>
              <a:pathLst>
                <a:path w="2174" h="1842" extrusionOk="0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 flipH="1">
              <a:off x="3515920" y="2601682"/>
              <a:ext cx="27801" cy="28676"/>
            </a:xfrm>
            <a:custGeom>
              <a:avLst/>
              <a:gdLst/>
              <a:ahLst/>
              <a:cxnLst/>
              <a:rect l="l" t="t" r="r" b="b"/>
              <a:pathLst>
                <a:path w="1937" h="1998" extrusionOk="0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 flipH="1">
              <a:off x="2021040" y="4531297"/>
              <a:ext cx="140999" cy="133277"/>
            </a:xfrm>
            <a:custGeom>
              <a:avLst/>
              <a:gdLst/>
              <a:ahLst/>
              <a:cxnLst/>
              <a:rect l="l" t="t" r="r" b="b"/>
              <a:pathLst>
                <a:path w="9824" h="9286" extrusionOk="0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 flipH="1">
              <a:off x="2016008" y="4614296"/>
              <a:ext cx="286017" cy="115609"/>
            </a:xfrm>
            <a:custGeom>
              <a:avLst/>
              <a:gdLst/>
              <a:ahLst/>
              <a:cxnLst/>
              <a:rect l="l" t="t" r="r" b="b"/>
              <a:pathLst>
                <a:path w="19928" h="8055" extrusionOk="0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 flipH="1">
              <a:off x="1442980" y="3752498"/>
              <a:ext cx="723093" cy="855065"/>
            </a:xfrm>
            <a:custGeom>
              <a:avLst/>
              <a:gdLst/>
              <a:ahLst/>
              <a:cxnLst/>
              <a:rect l="l" t="t" r="r" b="b"/>
              <a:pathLst>
                <a:path w="50381" h="59576" extrusionOk="0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 flipH="1">
              <a:off x="2090258" y="4100212"/>
              <a:ext cx="42971" cy="495707"/>
            </a:xfrm>
            <a:custGeom>
              <a:avLst/>
              <a:gdLst/>
              <a:ahLst/>
              <a:cxnLst/>
              <a:rect l="l" t="t" r="r" b="b"/>
              <a:pathLst>
                <a:path w="2994" h="34538" extrusionOk="0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 flipH="1">
              <a:off x="1442975" y="3753015"/>
              <a:ext cx="690255" cy="852452"/>
            </a:xfrm>
            <a:custGeom>
              <a:avLst/>
              <a:gdLst/>
              <a:ahLst/>
              <a:cxnLst/>
              <a:rect l="l" t="t" r="r" b="b"/>
              <a:pathLst>
                <a:path w="48093" h="59394" extrusionOk="0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 flipH="1">
              <a:off x="2593131" y="4576271"/>
              <a:ext cx="175861" cy="151003"/>
            </a:xfrm>
            <a:custGeom>
              <a:avLst/>
              <a:gdLst/>
              <a:ahLst/>
              <a:cxnLst/>
              <a:rect l="l" t="t" r="r" b="b"/>
              <a:pathLst>
                <a:path w="12253" h="10521" extrusionOk="0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 flipH="1">
              <a:off x="2596183" y="4669576"/>
              <a:ext cx="343613" cy="131081"/>
            </a:xfrm>
            <a:custGeom>
              <a:avLst/>
              <a:gdLst/>
              <a:ahLst/>
              <a:cxnLst/>
              <a:rect l="l" t="t" r="r" b="b"/>
              <a:pathLst>
                <a:path w="23941" h="9133" extrusionOk="0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avLst/>
              <a:gdLst/>
              <a:ahLst/>
              <a:cxnLst/>
              <a:rect l="l" t="t" r="r" b="b"/>
              <a:pathLst>
                <a:path w="73231" h="66965" extrusionOk="0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8"/>
            <p:cNvSpPr/>
            <p:nvPr/>
          </p:nvSpPr>
          <p:spPr>
            <a:xfrm flipH="1">
              <a:off x="1726005" y="3735315"/>
              <a:ext cx="906030" cy="908556"/>
            </a:xfrm>
            <a:custGeom>
              <a:avLst/>
              <a:gdLst/>
              <a:ahLst/>
              <a:cxnLst/>
              <a:rect l="l" t="t" r="r" b="b"/>
              <a:pathLst>
                <a:path w="63127" h="63303" extrusionOk="0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 flipH="1">
              <a:off x="2059002" y="3859641"/>
              <a:ext cx="606379" cy="782226"/>
            </a:xfrm>
            <a:custGeom>
              <a:avLst/>
              <a:gdLst/>
              <a:ahLst/>
              <a:cxnLst/>
              <a:rect l="l" t="t" r="r" b="b"/>
              <a:pathLst>
                <a:path w="42249" h="54501" extrusionOk="0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 flipH="1">
              <a:off x="1426727" y="2864545"/>
              <a:ext cx="194046" cy="206690"/>
            </a:xfrm>
            <a:custGeom>
              <a:avLst/>
              <a:gdLst/>
              <a:ahLst/>
              <a:cxnLst/>
              <a:rect l="l" t="t" r="r" b="b"/>
              <a:pathLst>
                <a:path w="13520" h="14401" extrusionOk="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 flipH="1">
              <a:off x="1484353" y="2688987"/>
              <a:ext cx="243562" cy="311621"/>
            </a:xfrm>
            <a:custGeom>
              <a:avLst/>
              <a:gdLst/>
              <a:ahLst/>
              <a:cxnLst/>
              <a:rect l="l" t="t" r="r" b="b"/>
              <a:pathLst>
                <a:path w="16970" h="21712" extrusionOk="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 flipH="1">
              <a:off x="1427252" y="2627521"/>
              <a:ext cx="354736" cy="335030"/>
            </a:xfrm>
            <a:custGeom>
              <a:avLst/>
              <a:gdLst/>
              <a:ahLst/>
              <a:cxnLst/>
              <a:rect l="l" t="t" r="r" b="b"/>
              <a:pathLst>
                <a:path w="24716" h="23343" extrusionOk="0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 flipH="1">
              <a:off x="1597026" y="2804988"/>
              <a:ext cx="65706" cy="112624"/>
            </a:xfrm>
            <a:custGeom>
              <a:avLst/>
              <a:gdLst/>
              <a:ahLst/>
              <a:cxnLst/>
              <a:rect l="l" t="t" r="r" b="b"/>
              <a:pathLst>
                <a:path w="4578" h="7847" extrusionOk="0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 flipH="1">
              <a:off x="1381252" y="2999049"/>
              <a:ext cx="291069" cy="91913"/>
            </a:xfrm>
            <a:custGeom>
              <a:avLst/>
              <a:gdLst/>
              <a:ahLst/>
              <a:cxnLst/>
              <a:rect l="l" t="t" r="r" b="b"/>
              <a:pathLst>
                <a:path w="20280" h="6404" extrusionOk="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 flipH="1">
              <a:off x="1413081" y="3030026"/>
              <a:ext cx="225894" cy="38192"/>
            </a:xfrm>
            <a:custGeom>
              <a:avLst/>
              <a:gdLst/>
              <a:ahLst/>
              <a:cxnLst/>
              <a:rect l="l" t="t" r="r" b="b"/>
              <a:pathLst>
                <a:path w="15739" h="2661" extrusionOk="0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 flipH="1">
              <a:off x="1263080" y="3050840"/>
              <a:ext cx="861552" cy="966268"/>
            </a:xfrm>
            <a:custGeom>
              <a:avLst/>
              <a:gdLst/>
              <a:ahLst/>
              <a:cxnLst/>
              <a:rect l="l" t="t" r="r" b="b"/>
              <a:pathLst>
                <a:path w="60028" h="67324" extrusionOk="0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8"/>
            <p:cNvSpPr/>
            <p:nvPr/>
          </p:nvSpPr>
          <p:spPr>
            <a:xfrm flipH="1">
              <a:off x="1779995" y="3335063"/>
              <a:ext cx="317850" cy="498749"/>
            </a:xfrm>
            <a:custGeom>
              <a:avLst/>
              <a:gdLst/>
              <a:ahLst/>
              <a:cxnLst/>
              <a:rect l="l" t="t" r="r" b="b"/>
              <a:pathLst>
                <a:path w="22146" h="34750" extrusionOk="0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 flipH="1">
              <a:off x="1271653" y="3211182"/>
              <a:ext cx="685203" cy="814390"/>
            </a:xfrm>
            <a:custGeom>
              <a:avLst/>
              <a:gdLst/>
              <a:ahLst/>
              <a:cxnLst/>
              <a:rect l="l" t="t" r="r" b="b"/>
              <a:pathLst>
                <a:path w="47741" h="56742" extrusionOk="0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 flipH="1">
              <a:off x="1756763" y="3107140"/>
              <a:ext cx="367869" cy="658421"/>
            </a:xfrm>
            <a:custGeom>
              <a:avLst/>
              <a:gdLst/>
              <a:ahLst/>
              <a:cxnLst/>
              <a:rect l="l" t="t" r="r" b="b"/>
              <a:pathLst>
                <a:path w="25631" h="45875" extrusionOk="0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 flipH="1">
              <a:off x="1753773" y="3222867"/>
              <a:ext cx="645274" cy="428006"/>
            </a:xfrm>
            <a:custGeom>
              <a:avLst/>
              <a:gdLst/>
              <a:ahLst/>
              <a:cxnLst/>
              <a:rect l="l" t="t" r="r" b="b"/>
              <a:pathLst>
                <a:path w="44959" h="29821" extrusionOk="0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8"/>
            <p:cNvSpPr/>
            <p:nvPr/>
          </p:nvSpPr>
          <p:spPr>
            <a:xfrm flipH="1">
              <a:off x="2338438" y="3494616"/>
              <a:ext cx="276917" cy="113729"/>
            </a:xfrm>
            <a:custGeom>
              <a:avLst/>
              <a:gdLst/>
              <a:ahLst/>
              <a:cxnLst/>
              <a:rect l="l" t="t" r="r" b="b"/>
              <a:pathLst>
                <a:path w="19294" h="7924" extrusionOk="0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8"/>
            <p:cNvSpPr/>
            <p:nvPr/>
          </p:nvSpPr>
          <p:spPr>
            <a:xfrm flipH="1">
              <a:off x="1741143" y="3268343"/>
              <a:ext cx="657904" cy="383040"/>
            </a:xfrm>
            <a:custGeom>
              <a:avLst/>
              <a:gdLst/>
              <a:ahLst/>
              <a:cxnLst/>
              <a:rect l="l" t="t" r="r" b="b"/>
              <a:pathLst>
                <a:path w="45839" h="26688" extrusionOk="0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8"/>
            <p:cNvSpPr/>
            <p:nvPr/>
          </p:nvSpPr>
          <p:spPr>
            <a:xfrm flipH="1">
              <a:off x="1632933" y="3087933"/>
              <a:ext cx="313817" cy="300154"/>
            </a:xfrm>
            <a:custGeom>
              <a:avLst/>
              <a:gdLst/>
              <a:ahLst/>
              <a:cxnLst/>
              <a:rect l="l" t="t" r="r" b="b"/>
              <a:pathLst>
                <a:path w="21865" h="20913" extrusionOk="0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 flipH="1">
              <a:off x="2263621" y="4634895"/>
              <a:ext cx="162212" cy="139320"/>
            </a:xfrm>
            <a:custGeom>
              <a:avLst/>
              <a:gdLst/>
              <a:ahLst/>
              <a:cxnLst/>
              <a:rect l="l" t="t" r="r" b="b"/>
              <a:pathLst>
                <a:path w="11302" h="9707" extrusionOk="0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8"/>
            <p:cNvSpPr/>
            <p:nvPr/>
          </p:nvSpPr>
          <p:spPr>
            <a:xfrm flipH="1">
              <a:off x="998671" y="4636919"/>
              <a:ext cx="162729" cy="139305"/>
            </a:xfrm>
            <a:custGeom>
              <a:avLst/>
              <a:gdLst/>
              <a:ahLst/>
              <a:cxnLst/>
              <a:rect l="l" t="t" r="r" b="b"/>
              <a:pathLst>
                <a:path w="11338" h="9706" extrusionOk="0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 flipH="1">
              <a:off x="1030499" y="4668758"/>
              <a:ext cx="88440" cy="75839"/>
            </a:xfrm>
            <a:custGeom>
              <a:avLst/>
              <a:gdLst/>
              <a:ahLst/>
              <a:cxnLst/>
              <a:rect l="l" t="t" r="r" b="b"/>
              <a:pathLst>
                <a:path w="6162" h="5284" extrusionOk="0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 flipH="1">
              <a:off x="2328802" y="4668758"/>
              <a:ext cx="44981" cy="75810"/>
            </a:xfrm>
            <a:custGeom>
              <a:avLst/>
              <a:gdLst/>
              <a:ahLst/>
              <a:cxnLst/>
              <a:rect l="l" t="t" r="r" b="b"/>
              <a:pathLst>
                <a:path w="3134" h="5282" extrusionOk="0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avLst/>
              <a:gdLst/>
              <a:ahLst/>
              <a:cxnLst/>
              <a:rect l="l" t="t" r="r" b="b"/>
              <a:pathLst>
                <a:path w="91538" h="63373" extrusionOk="0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 flipH="1">
              <a:off x="1660188" y="3883901"/>
              <a:ext cx="84909" cy="513403"/>
            </a:xfrm>
            <a:custGeom>
              <a:avLst/>
              <a:gdLst/>
              <a:ahLst/>
              <a:cxnLst/>
              <a:rect l="l" t="t" r="r" b="b"/>
              <a:pathLst>
                <a:path w="5916" h="35771" extrusionOk="0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avLst/>
              <a:gdLst/>
              <a:ahLst/>
              <a:cxnLst/>
              <a:rect l="l" t="t" r="r" b="b"/>
              <a:pathLst>
                <a:path w="100727" h="23990" extrusionOk="0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 flipH="1">
              <a:off x="1148829" y="2730444"/>
              <a:ext cx="638729" cy="821307"/>
            </a:xfrm>
            <a:custGeom>
              <a:avLst/>
              <a:gdLst/>
              <a:ahLst/>
              <a:cxnLst/>
              <a:rect l="l" t="t" r="r" b="b"/>
              <a:pathLst>
                <a:path w="44503" h="57224" extrusionOk="0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 flipH="1">
              <a:off x="1140245" y="2738899"/>
              <a:ext cx="638715" cy="821451"/>
            </a:xfrm>
            <a:custGeom>
              <a:avLst/>
              <a:gdLst/>
              <a:ahLst/>
              <a:cxnLst/>
              <a:rect l="l" t="t" r="r" b="b"/>
              <a:pathLst>
                <a:path w="44502" h="57234" extrusionOk="0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avLst/>
              <a:gdLst/>
              <a:ahLst/>
              <a:cxnLst/>
              <a:rect l="l" t="t" r="r" b="b"/>
              <a:pathLst>
                <a:path w="75448" h="84503" extrusionOk="0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 flipH="1">
              <a:off x="953743" y="2692160"/>
              <a:ext cx="481569" cy="647987"/>
            </a:xfrm>
            <a:custGeom>
              <a:avLst/>
              <a:gdLst/>
              <a:ahLst/>
              <a:cxnLst/>
              <a:rect l="l" t="t" r="r" b="b"/>
              <a:pathLst>
                <a:path w="33553" h="45148" extrusionOk="0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 flipH="1">
              <a:off x="1337319" y="3149586"/>
              <a:ext cx="437593" cy="805462"/>
            </a:xfrm>
            <a:custGeom>
              <a:avLst/>
              <a:gdLst/>
              <a:ahLst/>
              <a:cxnLst/>
              <a:rect l="l" t="t" r="r" b="b"/>
              <a:pathLst>
                <a:path w="30489" h="56120" extrusionOk="0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avLst/>
              <a:gdLst/>
              <a:ahLst/>
              <a:cxnLst/>
              <a:rect l="l" t="t" r="r" b="b"/>
              <a:pathLst>
                <a:path w="37813" h="79357" extrusionOk="0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 flipH="1">
              <a:off x="1105795" y="4242725"/>
              <a:ext cx="32853" cy="25777"/>
            </a:xfrm>
            <a:custGeom>
              <a:avLst/>
              <a:gdLst/>
              <a:ahLst/>
              <a:cxnLst/>
              <a:rect l="l" t="t" r="r" b="b"/>
              <a:pathLst>
                <a:path w="2289" h="1796" extrusionOk="0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 flipH="1">
              <a:off x="977985" y="3113614"/>
              <a:ext cx="360291" cy="39010"/>
            </a:xfrm>
            <a:custGeom>
              <a:avLst/>
              <a:gdLst/>
              <a:ahLst/>
              <a:cxnLst/>
              <a:rect l="l" t="t" r="r" b="b"/>
              <a:pathLst>
                <a:path w="25103" h="2718" extrusionOk="0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 flipH="1">
              <a:off x="1647085" y="3757048"/>
              <a:ext cx="302694" cy="496955"/>
            </a:xfrm>
            <a:custGeom>
              <a:avLst/>
              <a:gdLst/>
              <a:ahLst/>
              <a:cxnLst/>
              <a:rect l="l" t="t" r="r" b="b"/>
              <a:pathLst>
                <a:path w="21090" h="34625" extrusionOk="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 flipH="1">
              <a:off x="1647077" y="3757048"/>
              <a:ext cx="245586" cy="496955"/>
            </a:xfrm>
            <a:custGeom>
              <a:avLst/>
              <a:gdLst/>
              <a:ahLst/>
              <a:cxnLst/>
              <a:rect l="l" t="t" r="r" b="b"/>
              <a:pathLst>
                <a:path w="17111" h="34625" extrusionOk="0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 flipH="1">
              <a:off x="1680427" y="3776255"/>
              <a:ext cx="174842" cy="472987"/>
            </a:xfrm>
            <a:custGeom>
              <a:avLst/>
              <a:gdLst/>
              <a:ahLst/>
              <a:cxnLst/>
              <a:rect l="l" t="t" r="r" b="b"/>
              <a:pathLst>
                <a:path w="12182" h="32955" extrusionOk="0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 flipH="1">
              <a:off x="1422682" y="3197330"/>
              <a:ext cx="214771" cy="303139"/>
            </a:xfrm>
            <a:custGeom>
              <a:avLst/>
              <a:gdLst/>
              <a:ahLst/>
              <a:cxnLst/>
              <a:rect l="l" t="t" r="r" b="b"/>
              <a:pathLst>
                <a:path w="14964" h="21121" extrusionOk="0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 flipH="1">
              <a:off x="1422676" y="3197273"/>
              <a:ext cx="169804" cy="303197"/>
            </a:xfrm>
            <a:custGeom>
              <a:avLst/>
              <a:gdLst/>
              <a:ahLst/>
              <a:cxnLst/>
              <a:rect l="l" t="t" r="r" b="b"/>
              <a:pathLst>
                <a:path w="11831" h="21125" extrusionOk="0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8"/>
            <p:cNvSpPr/>
            <p:nvPr/>
          </p:nvSpPr>
          <p:spPr>
            <a:xfrm flipH="1">
              <a:off x="1460079" y="3198608"/>
              <a:ext cx="133909" cy="295618"/>
            </a:xfrm>
            <a:custGeom>
              <a:avLst/>
              <a:gdLst/>
              <a:ahLst/>
              <a:cxnLst/>
              <a:rect l="l" t="t" r="r" b="b"/>
              <a:pathLst>
                <a:path w="9330" h="20597" extrusionOk="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8"/>
            <p:cNvSpPr/>
            <p:nvPr/>
          </p:nvSpPr>
          <p:spPr>
            <a:xfrm flipH="1">
              <a:off x="970383" y="2767522"/>
              <a:ext cx="197577" cy="328959"/>
            </a:xfrm>
            <a:custGeom>
              <a:avLst/>
              <a:gdLst/>
              <a:ahLst/>
              <a:cxnLst/>
              <a:rect l="l" t="t" r="r" b="b"/>
              <a:pathLst>
                <a:path w="13766" h="22920" extrusionOk="0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 flipH="1">
              <a:off x="1092663" y="2760947"/>
              <a:ext cx="55587" cy="339078"/>
            </a:xfrm>
            <a:custGeom>
              <a:avLst/>
              <a:gdLst/>
              <a:ahLst/>
              <a:cxnLst/>
              <a:rect l="l" t="t" r="r" b="b"/>
              <a:pathLst>
                <a:path w="3873" h="23625" extrusionOk="0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 flipH="1">
              <a:off x="2014517" y="4015246"/>
              <a:ext cx="504304" cy="250753"/>
            </a:xfrm>
            <a:custGeom>
              <a:avLst/>
              <a:gdLst/>
              <a:ahLst/>
              <a:cxnLst/>
              <a:rect l="l" t="t" r="r" b="b"/>
              <a:pathLst>
                <a:path w="35137" h="17471" extrusionOk="0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 flipH="1">
              <a:off x="2152474" y="4049066"/>
              <a:ext cx="367367" cy="90062"/>
            </a:xfrm>
            <a:custGeom>
              <a:avLst/>
              <a:gdLst/>
              <a:ahLst/>
              <a:cxnLst/>
              <a:rect l="l" t="t" r="r" b="b"/>
              <a:pathLst>
                <a:path w="25596" h="6275" extrusionOk="0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 flipH="1">
              <a:off x="2048826" y="4029615"/>
              <a:ext cx="107141" cy="233802"/>
            </a:xfrm>
            <a:custGeom>
              <a:avLst/>
              <a:gdLst/>
              <a:ahLst/>
              <a:cxnLst/>
              <a:rect l="l" t="t" r="r" b="b"/>
              <a:pathLst>
                <a:path w="7465" h="16290" extrusionOk="0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9" name="Google Shape;649;p48"/>
          <p:cNvCxnSpPr/>
          <p:nvPr/>
        </p:nvCxnSpPr>
        <p:spPr>
          <a:xfrm>
            <a:off x="-3175" y="2701925"/>
            <a:ext cx="4564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0" name="Google Shape;650;p48"/>
          <p:cNvGrpSpPr/>
          <p:nvPr/>
        </p:nvGrpSpPr>
        <p:grpSpPr>
          <a:xfrm>
            <a:off x="518750" y="473779"/>
            <a:ext cx="8082200" cy="3384525"/>
            <a:chOff x="513075" y="852100"/>
            <a:chExt cx="8082200" cy="3384525"/>
          </a:xfrm>
        </p:grpSpPr>
        <p:sp>
          <p:nvSpPr>
            <p:cNvPr id="651" name="Google Shape;651;p48"/>
            <p:cNvSpPr/>
            <p:nvPr/>
          </p:nvSpPr>
          <p:spPr>
            <a:xfrm>
              <a:off x="7189925" y="1903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513075" y="17141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6709213" y="8521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 rot="10800000" flipH="1">
              <a:off x="2127125" y="33803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 rot="10800000" flipH="1">
              <a:off x="3747975" y="40953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 rot="10800000" flipH="1">
              <a:off x="8453975" y="1447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48"/>
            <p:cNvGrpSpPr/>
            <p:nvPr/>
          </p:nvGrpSpPr>
          <p:grpSpPr>
            <a:xfrm rot="-7546048">
              <a:off x="3607059" y="3077631"/>
              <a:ext cx="161701" cy="641985"/>
              <a:chOff x="7004550" y="3676293"/>
              <a:chExt cx="161700" cy="641982"/>
            </a:xfrm>
          </p:grpSpPr>
          <p:sp>
            <p:nvSpPr>
              <p:cNvPr id="658" name="Google Shape;658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48"/>
            <p:cNvGrpSpPr/>
            <p:nvPr/>
          </p:nvGrpSpPr>
          <p:grpSpPr>
            <a:xfrm>
              <a:off x="1135320" y="2873426"/>
              <a:ext cx="545147" cy="506901"/>
              <a:chOff x="4818730" y="3307263"/>
              <a:chExt cx="1827512" cy="1699300"/>
            </a:xfrm>
          </p:grpSpPr>
          <p:sp>
            <p:nvSpPr>
              <p:cNvPr id="663" name="Google Shape;663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nter Variable Text Black" panose="02000503000000020004" pitchFamily="2" charset="0"/>
                <a:ea typeface="Inter Variable Text Black" panose="02000503000000020004" pitchFamily="2" charset="0"/>
                <a:cs typeface="Inter Variable Text Black" panose="02000503000000020004" pitchFamily="2" charset="0"/>
              </a:rPr>
              <a:t>Плохо играешь ?</a:t>
            </a:r>
            <a:endParaRPr dirty="0">
              <a:latin typeface="Inter Variable Text Black" panose="02000503000000020004" pitchFamily="2" charset="0"/>
              <a:ea typeface="Inter Variable Text Black" panose="02000503000000020004" pitchFamily="2" charset="0"/>
              <a:cs typeface="Inter Variable Text Black" panose="02000503000000020004" pitchFamily="2" charset="0"/>
            </a:endParaRPr>
          </a:p>
        </p:txBody>
      </p:sp>
      <p:sp>
        <p:nvSpPr>
          <p:cNvPr id="734" name="Google Shape;734;p50"/>
          <p:cNvSpPr txBox="1">
            <a:spLocks noGrp="1"/>
          </p:cNvSpPr>
          <p:nvPr>
            <p:ph type="body" idx="1"/>
          </p:nvPr>
        </p:nvSpPr>
        <p:spPr>
          <a:xfrm>
            <a:off x="636624" y="2360647"/>
            <a:ext cx="4099800" cy="14067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Inter Variable Text Medium" panose="02000503000000020004" pitchFamily="2" charset="0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С нашей помощью ты будешь знать обо всем, что происходит на сервере не привлекая лишнего внимания</a:t>
            </a:r>
            <a:endParaRPr dirty="0">
              <a:latin typeface="Inter Variable Text Medium" panose="02000503000000020004" pitchFamily="2" charset="0"/>
              <a:ea typeface="Inter Variable Text Medium" panose="02000503000000020004" pitchFamily="2" charset="0"/>
              <a:cs typeface="Inter Variable Text Medium" panose="02000503000000020004" pitchFamily="2" charset="0"/>
            </a:endParaRPr>
          </a:p>
        </p:txBody>
      </p:sp>
      <p:pic>
        <p:nvPicPr>
          <p:cNvPr id="735" name="Google Shape;735;p50"/>
          <p:cNvPicPr preferRelativeResize="0"/>
          <p:nvPr/>
        </p:nvPicPr>
        <p:blipFill>
          <a:blip r:embed="rId3"/>
          <a:srcRect/>
          <a:stretch/>
        </p:blipFill>
        <p:spPr>
          <a:xfrm>
            <a:off x="5134525" y="1356450"/>
            <a:ext cx="2735400" cy="27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36" name="Google Shape;736;p50"/>
          <p:cNvGrpSpPr/>
          <p:nvPr/>
        </p:nvGrpSpPr>
        <p:grpSpPr>
          <a:xfrm>
            <a:off x="636624" y="1376172"/>
            <a:ext cx="7849088" cy="3593227"/>
            <a:chOff x="403100" y="977525"/>
            <a:chExt cx="7849088" cy="3593227"/>
          </a:xfrm>
        </p:grpSpPr>
        <p:grpSp>
          <p:nvGrpSpPr>
            <p:cNvPr id="737" name="Google Shape;737;p50"/>
            <p:cNvGrpSpPr/>
            <p:nvPr/>
          </p:nvGrpSpPr>
          <p:grpSpPr>
            <a:xfrm rot="-7546048">
              <a:off x="4428659" y="3909768"/>
              <a:ext cx="161701" cy="641985"/>
              <a:chOff x="7004550" y="3676293"/>
              <a:chExt cx="161700" cy="641982"/>
            </a:xfrm>
          </p:grpSpPr>
          <p:sp>
            <p:nvSpPr>
              <p:cNvPr id="738" name="Google Shape;738;p5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5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5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50"/>
            <p:cNvGrpSpPr/>
            <p:nvPr/>
          </p:nvGrpSpPr>
          <p:grpSpPr>
            <a:xfrm>
              <a:off x="2002095" y="4063851"/>
              <a:ext cx="545147" cy="506901"/>
              <a:chOff x="4818730" y="3307263"/>
              <a:chExt cx="1827512" cy="1699300"/>
            </a:xfrm>
          </p:grpSpPr>
          <p:sp>
            <p:nvSpPr>
              <p:cNvPr id="743" name="Google Shape;743;p5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5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357400" y="13294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403100" y="35188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7756925" y="38742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8110888" y="977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733;p50">
            <a:extLst>
              <a:ext uri="{FF2B5EF4-FFF2-40B4-BE49-F238E27FC236}">
                <a16:creationId xmlns:a16="http://schemas.microsoft.com/office/drawing/2014/main" id="{05C788C9-4C5F-40E6-A07C-1B941FB54688}"/>
              </a:ext>
            </a:extLst>
          </p:cNvPr>
          <p:cNvSpPr txBox="1">
            <a:spLocks/>
          </p:cNvSpPr>
          <p:nvPr/>
        </p:nvSpPr>
        <p:spPr>
          <a:xfrm>
            <a:off x="636624" y="2137176"/>
            <a:ext cx="5183503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r>
              <a:rPr lang="ru-RU" sz="2800" dirty="0">
                <a:solidFill>
                  <a:schemeClr val="accent4"/>
                </a:solidFill>
                <a:latin typeface="Inter Variable Text Black" panose="02000503000000020004" pitchFamily="2" charset="0"/>
                <a:ea typeface="Inter Variable Text Black" panose="02000503000000020004" pitchFamily="2" charset="0"/>
                <a:cs typeface="Inter Variable Text Black" panose="02000503000000020004" pitchFamily="2" charset="0"/>
              </a:rPr>
              <a:t>Тогда ты по адресу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5"/>
          <p:cNvSpPr txBox="1">
            <a:spLocks noGrp="1"/>
          </p:cNvSpPr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nter Display ExtraBold" panose="02000903000000020004" pitchFamily="2" charset="0"/>
                <a:ea typeface="Inter Display ExtraBold" panose="02000903000000020004" pitchFamily="2" charset="0"/>
                <a:cs typeface="Inter Display ExtraBold" panose="02000903000000020004" pitchFamily="2" charset="0"/>
              </a:rPr>
              <a:t>Преимущества</a:t>
            </a:r>
            <a:endParaRPr dirty="0">
              <a:latin typeface="Inter Display ExtraBold" panose="02000903000000020004" pitchFamily="2" charset="0"/>
              <a:ea typeface="Inter Display ExtraBold" panose="02000903000000020004" pitchFamily="2" charset="0"/>
              <a:cs typeface="Inter Display ExtraBold" panose="02000903000000020004" pitchFamily="2" charset="0"/>
            </a:endParaRPr>
          </a:p>
        </p:txBody>
      </p:sp>
      <p:sp>
        <p:nvSpPr>
          <p:cNvPr id="1294" name="Google Shape;1294;p55"/>
          <p:cNvSpPr txBox="1">
            <a:spLocks noGrp="1"/>
          </p:cNvSpPr>
          <p:nvPr>
            <p:ph type="subTitle" idx="1"/>
          </p:nvPr>
        </p:nvSpPr>
        <p:spPr>
          <a:xfrm>
            <a:off x="241100" y="2379499"/>
            <a:ext cx="4566140" cy="924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>
                <a:latin typeface="Inter Variable Text Medium" panose="02000503000000020004" pitchFamily="2" charset="0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Настройка через веб-интерфейс</a:t>
            </a:r>
          </a:p>
        </p:txBody>
      </p:sp>
      <p:pic>
        <p:nvPicPr>
          <p:cNvPr id="1295" name="Google Shape;1295;p55"/>
          <p:cNvPicPr preferRelativeResize="0"/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2"/>
                    </a14:imgEffect>
                    <a14:imgEffect>
                      <a14:colorTemperature colorTemp="2525"/>
                    </a14:imgEffect>
                    <a14:imgEffect>
                      <a14:saturation sat="43000"/>
                    </a14:imgEffect>
                  </a14:imgLayer>
                </a14:imgProps>
              </a:ext>
            </a:extLst>
          </a:blip>
          <a:srcRect l="18268" r="18268"/>
          <a:stretch/>
        </p:blipFill>
        <p:spPr>
          <a:xfrm>
            <a:off x="5454275" y="0"/>
            <a:ext cx="36897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55"/>
          <p:cNvSpPr/>
          <p:nvPr/>
        </p:nvSpPr>
        <p:spPr>
          <a:xfrm>
            <a:off x="54439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55"/>
          <p:cNvGrpSpPr/>
          <p:nvPr/>
        </p:nvGrpSpPr>
        <p:grpSpPr>
          <a:xfrm>
            <a:off x="4013" y="2071675"/>
            <a:ext cx="4433413" cy="141300"/>
            <a:chOff x="4013" y="2071675"/>
            <a:chExt cx="4433413" cy="141300"/>
          </a:xfrm>
        </p:grpSpPr>
        <p:cxnSp>
          <p:nvCxnSpPr>
            <p:cNvPr id="1298" name="Google Shape;1298;p55"/>
            <p:cNvCxnSpPr/>
            <p:nvPr/>
          </p:nvCxnSpPr>
          <p:spPr>
            <a:xfrm rot="10800000">
              <a:off x="4013" y="2145700"/>
              <a:ext cx="4292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9" name="Google Shape;1299;p55"/>
            <p:cNvSpPr/>
            <p:nvPr/>
          </p:nvSpPr>
          <p:spPr>
            <a:xfrm rot="10800000" flipH="1">
              <a:off x="4296125" y="20716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55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55"/>
          <p:cNvGrpSpPr/>
          <p:nvPr/>
        </p:nvGrpSpPr>
        <p:grpSpPr>
          <a:xfrm>
            <a:off x="0" y="557534"/>
            <a:ext cx="8373350" cy="3789688"/>
            <a:chOff x="387475" y="720088"/>
            <a:chExt cx="8373350" cy="3789688"/>
          </a:xfrm>
        </p:grpSpPr>
        <p:grpSp>
          <p:nvGrpSpPr>
            <p:cNvPr id="1302" name="Google Shape;1302;p55"/>
            <p:cNvGrpSpPr/>
            <p:nvPr/>
          </p:nvGrpSpPr>
          <p:grpSpPr>
            <a:xfrm rot="-7546048">
              <a:off x="4811497" y="2685143"/>
              <a:ext cx="161701" cy="641985"/>
              <a:chOff x="7608634" y="5343951"/>
              <a:chExt cx="161700" cy="641982"/>
            </a:xfrm>
          </p:grpSpPr>
          <p:sp>
            <p:nvSpPr>
              <p:cNvPr id="1303" name="Google Shape;1303;p55"/>
              <p:cNvSpPr/>
              <p:nvPr/>
            </p:nvSpPr>
            <p:spPr>
              <a:xfrm>
                <a:off x="7608634" y="584613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5"/>
              <p:cNvSpPr/>
              <p:nvPr/>
            </p:nvSpPr>
            <p:spPr>
              <a:xfrm>
                <a:off x="7608634" y="5678739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5"/>
              <p:cNvSpPr/>
              <p:nvPr/>
            </p:nvSpPr>
            <p:spPr>
              <a:xfrm>
                <a:off x="7608634" y="551134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5"/>
              <p:cNvSpPr/>
              <p:nvPr/>
            </p:nvSpPr>
            <p:spPr>
              <a:xfrm>
                <a:off x="7608634" y="534395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7" name="Google Shape;1307;p55"/>
            <p:cNvSpPr/>
            <p:nvPr/>
          </p:nvSpPr>
          <p:spPr>
            <a:xfrm>
              <a:off x="2833940" y="72008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5"/>
            <p:cNvSpPr/>
            <p:nvPr/>
          </p:nvSpPr>
          <p:spPr>
            <a:xfrm>
              <a:off x="5803925" y="202501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5"/>
            <p:cNvSpPr/>
            <p:nvPr/>
          </p:nvSpPr>
          <p:spPr>
            <a:xfrm>
              <a:off x="8571225" y="775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5"/>
            <p:cNvSpPr/>
            <p:nvPr/>
          </p:nvSpPr>
          <p:spPr>
            <a:xfrm>
              <a:off x="4721350" y="43201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5"/>
            <p:cNvSpPr/>
            <p:nvPr/>
          </p:nvSpPr>
          <p:spPr>
            <a:xfrm>
              <a:off x="7642025" y="376808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2" name="Google Shape;1312;p55"/>
            <p:cNvGrpSpPr/>
            <p:nvPr/>
          </p:nvGrpSpPr>
          <p:grpSpPr>
            <a:xfrm>
              <a:off x="5716845" y="3441801"/>
              <a:ext cx="545147" cy="506901"/>
              <a:chOff x="4818730" y="3307263"/>
              <a:chExt cx="1827512" cy="1699300"/>
            </a:xfrm>
          </p:grpSpPr>
          <p:sp>
            <p:nvSpPr>
              <p:cNvPr id="1313" name="Google Shape;1313;p5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8" name="Google Shape;1338;p55"/>
            <p:cNvSpPr/>
            <p:nvPr/>
          </p:nvSpPr>
          <p:spPr>
            <a:xfrm>
              <a:off x="387475" y="3713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1294;p55">
            <a:extLst>
              <a:ext uri="{FF2B5EF4-FFF2-40B4-BE49-F238E27FC236}">
                <a16:creationId xmlns:a16="http://schemas.microsoft.com/office/drawing/2014/main" id="{D7115ED7-1856-40BD-81C3-9DF2E4EFAB73}"/>
              </a:ext>
            </a:extLst>
          </p:cNvPr>
          <p:cNvSpPr txBox="1">
            <a:spLocks/>
          </p:cNvSpPr>
          <p:nvPr/>
        </p:nvSpPr>
        <p:spPr>
          <a:xfrm>
            <a:off x="249180" y="2913873"/>
            <a:ext cx="4566140" cy="92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>
                <a:latin typeface="Inter Variable Text Medium" panose="02000503000000020004" pitchFamily="2" charset="0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Без вывода данных на основной монитор</a:t>
            </a:r>
          </a:p>
        </p:txBody>
      </p:sp>
      <p:sp>
        <p:nvSpPr>
          <p:cNvPr id="50" name="Google Shape;1294;p55">
            <a:extLst>
              <a:ext uri="{FF2B5EF4-FFF2-40B4-BE49-F238E27FC236}">
                <a16:creationId xmlns:a16="http://schemas.microsoft.com/office/drawing/2014/main" id="{EF01525C-FD00-45AF-8702-89D50615CF25}"/>
              </a:ext>
            </a:extLst>
          </p:cNvPr>
          <p:cNvSpPr txBox="1">
            <a:spLocks/>
          </p:cNvSpPr>
          <p:nvPr/>
        </p:nvSpPr>
        <p:spPr>
          <a:xfrm>
            <a:off x="127260" y="3661137"/>
            <a:ext cx="4566140" cy="92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 dirty="0">
                <a:latin typeface="Inter Variable Text Medium" panose="02000503000000020004" pitchFamily="2" charset="0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В реальном времени отслеживай: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600" dirty="0">
                <a:latin typeface="Inter Variable Text Medium" panose="02000503000000020004" pitchFamily="2" charset="0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Показатели здоровья противников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600" dirty="0">
                <a:latin typeface="Inter Variable Text Medium" panose="02000503000000020004" pitchFamily="2" charset="0"/>
                <a:ea typeface="Inter Variable Text Medium" panose="02000503000000020004" pitchFamily="2" charset="0"/>
                <a:cs typeface="Inter Variable Text Medium" panose="02000503000000020004" pitchFamily="2" charset="0"/>
              </a:rPr>
              <a:t>Есть ли враг за спиной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012" scaled="0"/>
        </a:gra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 txBox="1">
            <a:spLocks noGrp="1"/>
          </p:cNvSpPr>
          <p:nvPr>
            <p:ph type="title"/>
          </p:nvPr>
        </p:nvSpPr>
        <p:spPr>
          <a:xfrm>
            <a:off x="1331116" y="267850"/>
            <a:ext cx="6448044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nter Variable Text ExtraBold" panose="02000503000000020004" pitchFamily="2" charset="0"/>
                <a:ea typeface="Inter Variable Text ExtraBold" panose="02000503000000020004" pitchFamily="2" charset="0"/>
                <a:cs typeface="Inter Variable Text ExtraBold" panose="02000503000000020004" pitchFamily="2" charset="0"/>
              </a:rPr>
              <a:t>Схема устройства</a:t>
            </a:r>
            <a:endParaRPr dirty="0">
              <a:latin typeface="Inter Variable Text ExtraBold" panose="02000503000000020004" pitchFamily="2" charset="0"/>
              <a:ea typeface="Inter Variable Text ExtraBold" panose="02000503000000020004" pitchFamily="2" charset="0"/>
              <a:cs typeface="Inter Variable Text ExtraBold" panose="02000503000000020004" pitchFamily="2" charset="0"/>
            </a:endParaRPr>
          </a:p>
        </p:txBody>
      </p:sp>
      <p:grpSp>
        <p:nvGrpSpPr>
          <p:cNvPr id="842" name="Google Shape;842;p52"/>
          <p:cNvGrpSpPr/>
          <p:nvPr/>
        </p:nvGrpSpPr>
        <p:grpSpPr>
          <a:xfrm>
            <a:off x="2490238" y="1094350"/>
            <a:ext cx="4129800" cy="141300"/>
            <a:chOff x="2490250" y="2498075"/>
            <a:chExt cx="4129800" cy="141300"/>
          </a:xfrm>
        </p:grpSpPr>
        <p:cxnSp>
          <p:nvCxnSpPr>
            <p:cNvPr id="843" name="Google Shape;843;p52"/>
            <p:cNvCxnSpPr/>
            <p:nvPr/>
          </p:nvCxnSpPr>
          <p:spPr>
            <a:xfrm rot="10800000">
              <a:off x="2631538" y="2572100"/>
              <a:ext cx="38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4" name="Google Shape;844;p52"/>
            <p:cNvSpPr/>
            <p:nvPr/>
          </p:nvSpPr>
          <p:spPr>
            <a:xfrm rot="10800000" flipH="1">
              <a:off x="2490250" y="2498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2"/>
            <p:cNvSpPr/>
            <p:nvPr/>
          </p:nvSpPr>
          <p:spPr>
            <a:xfrm rot="10800000" flipH="1">
              <a:off x="6478750" y="2498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3B6860-58BB-4EC0-8C41-3CD0D08C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09078" y="1734312"/>
            <a:ext cx="5583936" cy="314096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76E56D01-1CFA-4664-8E33-D2D072FDD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94" t="30204" r="21871" b="12771"/>
          <a:stretch/>
        </p:blipFill>
        <p:spPr>
          <a:xfrm>
            <a:off x="280416" y="1734312"/>
            <a:ext cx="2609088" cy="29331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CD4A20-9AA1-4A2E-8D3A-8E88BC25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491082">
            <a:off x="5393214" y="1598991"/>
            <a:ext cx="3522271" cy="352227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40" name="Google Shape;840;p52"/>
          <p:cNvSpPr txBox="1">
            <a:spLocks noGrp="1"/>
          </p:cNvSpPr>
          <p:nvPr>
            <p:ph type="title"/>
          </p:nvPr>
        </p:nvSpPr>
        <p:spPr>
          <a:xfrm>
            <a:off x="792148" y="267850"/>
            <a:ext cx="7559704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nter Variable Text ExtraBold" panose="02000503000000020004" pitchFamily="2" charset="0"/>
                <a:ea typeface="Inter Variable Text ExtraBold" panose="02000503000000020004" pitchFamily="2" charset="0"/>
                <a:cs typeface="Inter Variable Text ExtraBold" panose="02000503000000020004" pitchFamily="2" charset="0"/>
              </a:rPr>
              <a:t>Роль вибромотора</a:t>
            </a:r>
            <a:endParaRPr dirty="0">
              <a:latin typeface="Inter Variable Text ExtraBold" panose="02000503000000020004" pitchFamily="2" charset="0"/>
              <a:ea typeface="Inter Variable Text ExtraBold" panose="02000503000000020004" pitchFamily="2" charset="0"/>
              <a:cs typeface="Inter Variable Text ExtraBold" panose="02000503000000020004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1EDC1A-6D0D-49E1-9FC0-6CD2E51BB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t="7803" r="9023" b="-365"/>
          <a:stretch/>
        </p:blipFill>
        <p:spPr>
          <a:xfrm>
            <a:off x="190499" y="1936503"/>
            <a:ext cx="3843490" cy="27892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C80CCE-DBC7-4E9C-8FE1-AEA6B9204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040" y="2762250"/>
            <a:ext cx="1037920" cy="103792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5"/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94DC2A9-EA91-4E86-9D64-6CEF56BDD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294" y="2052485"/>
            <a:ext cx="3559539" cy="26146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A00ED4-C27B-4555-BCBF-0D2DB1510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r="44115" b="9110"/>
          <a:stretch/>
        </p:blipFill>
        <p:spPr bwMode="auto">
          <a:xfrm rot="580772" flipH="1">
            <a:off x="779048" y="2179476"/>
            <a:ext cx="601586" cy="63793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2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 txBox="1">
            <a:spLocks noGrp="1"/>
          </p:cNvSpPr>
          <p:nvPr>
            <p:ph type="title"/>
          </p:nvPr>
        </p:nvSpPr>
        <p:spPr>
          <a:xfrm>
            <a:off x="792148" y="267850"/>
            <a:ext cx="7559704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nter Variable Text ExtraBold" panose="02000503000000020004" pitchFamily="2" charset="0"/>
                <a:ea typeface="Inter Variable Text ExtraBold" panose="02000503000000020004" pitchFamily="2" charset="0"/>
                <a:cs typeface="Inter Variable Text ExtraBold" panose="02000503000000020004" pitchFamily="2" charset="0"/>
              </a:rPr>
              <a:t>MQTT</a:t>
            </a:r>
            <a:r>
              <a:rPr lang="ru-RU" dirty="0">
                <a:latin typeface="Inter Variable Text ExtraBold" panose="02000503000000020004" pitchFamily="2" charset="0"/>
                <a:ea typeface="Inter Variable Text ExtraBold" panose="02000503000000020004" pitchFamily="2" charset="0"/>
                <a:cs typeface="Inter Variable Text ExtraBold" panose="02000503000000020004" pitchFamily="2" charset="0"/>
              </a:rPr>
              <a:t>-брокер</a:t>
            </a:r>
            <a:endParaRPr dirty="0">
              <a:latin typeface="Inter Variable Text ExtraBold" panose="02000503000000020004" pitchFamily="2" charset="0"/>
              <a:ea typeface="Inter Variable Text ExtraBold" panose="02000503000000020004" pitchFamily="2" charset="0"/>
              <a:cs typeface="Inter Variable Text ExtraBold" panose="02000503000000020004" pitchFamily="2" charset="0"/>
            </a:endParaRPr>
          </a:p>
        </p:txBody>
      </p:sp>
      <p:pic>
        <p:nvPicPr>
          <p:cNvPr id="2" name="88045e2b69605a1d6377a7e62b9480f6">
            <a:hlinkClick r:id="" action="ppaction://media"/>
            <a:extLst>
              <a:ext uri="{FF2B5EF4-FFF2-40B4-BE49-F238E27FC236}">
                <a16:creationId xmlns:a16="http://schemas.microsoft.com/office/drawing/2014/main" id="{1E723918-4385-4A24-84F5-A80891D62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970" t="11308" r="32651" b="30544"/>
          <a:stretch/>
        </p:blipFill>
        <p:spPr>
          <a:xfrm>
            <a:off x="857250" y="1149925"/>
            <a:ext cx="7429500" cy="38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3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 txBox="1">
            <a:spLocks noGrp="1"/>
          </p:cNvSpPr>
          <p:nvPr>
            <p:ph type="title"/>
          </p:nvPr>
        </p:nvSpPr>
        <p:spPr>
          <a:xfrm>
            <a:off x="792148" y="277375"/>
            <a:ext cx="7559704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Inter Variable Text ExtraBold" panose="02000503000000020004" pitchFamily="2" charset="0"/>
                <a:ea typeface="Inter Variable Text ExtraBold" panose="02000503000000020004" pitchFamily="2" charset="0"/>
                <a:cs typeface="Inter Variable Text ExtraBold" panose="02000503000000020004" pitchFamily="2" charset="0"/>
              </a:rPr>
              <a:t>Web</a:t>
            </a:r>
            <a:r>
              <a:rPr lang="ru-RU" dirty="0">
                <a:latin typeface="Inter Variable Text ExtraBold" panose="02000503000000020004" pitchFamily="2" charset="0"/>
                <a:ea typeface="Inter Variable Text ExtraBold" panose="02000503000000020004" pitchFamily="2" charset="0"/>
                <a:cs typeface="Inter Variable Text ExtraBold" panose="02000503000000020004" pitchFamily="2" charset="0"/>
              </a:rPr>
              <a:t>-интерфейс</a:t>
            </a:r>
            <a:endParaRPr dirty="0">
              <a:latin typeface="Inter Variable Text ExtraBold" panose="02000503000000020004" pitchFamily="2" charset="0"/>
              <a:ea typeface="Inter Variable Text ExtraBold" panose="02000503000000020004" pitchFamily="2" charset="0"/>
              <a:cs typeface="Inter Variable Text ExtraBold" panose="02000503000000020004" pitchFamily="2" charset="0"/>
            </a:endParaRPr>
          </a:p>
        </p:txBody>
      </p:sp>
      <p:pic>
        <p:nvPicPr>
          <p:cNvPr id="2" name="2024-05-16 00-51-38">
            <a:hlinkClick r:id="" action="ppaction://media"/>
            <a:extLst>
              <a:ext uri="{FF2B5EF4-FFF2-40B4-BE49-F238E27FC236}">
                <a16:creationId xmlns:a16="http://schemas.microsoft.com/office/drawing/2014/main" id="{60D0E3F4-F8AA-4032-9EA2-3072995C63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88.9999"/>
                </p14:media>
              </p:ext>
            </p:extLst>
          </p:nvPr>
        </p:nvPicPr>
        <p:blipFill rotWithShape="1">
          <a:blip r:embed="rId5"/>
          <a:srcRect l="13131" t="17828" r="13480" b="26431"/>
          <a:stretch>
            <a:fillRect/>
          </a:stretch>
        </p:blipFill>
        <p:spPr>
          <a:xfrm>
            <a:off x="792148" y="1391662"/>
            <a:ext cx="7559705" cy="32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0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912DA-1192-4B4D-85A6-C0855D6D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965" y="247901"/>
            <a:ext cx="5811900" cy="9678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Inter Display ExtraBold" panose="02000903000000020004" pitchFamily="2" charset="0"/>
                <a:ea typeface="Inter Display ExtraBold" panose="02000903000000020004" pitchFamily="2" charset="0"/>
                <a:cs typeface="Inter Display ExtraBold" panose="02000903000000020004" pitchFamily="2" charset="0"/>
              </a:rPr>
              <a:t>CS2 </a:t>
            </a:r>
            <a:r>
              <a:rPr lang="en-US" dirty="0" err="1">
                <a:solidFill>
                  <a:schemeClr val="accent6"/>
                </a:solidFill>
                <a:latin typeface="Inter Display ExtraBold" panose="02000903000000020004" pitchFamily="2" charset="0"/>
                <a:ea typeface="Inter Display ExtraBold" panose="02000903000000020004" pitchFamily="2" charset="0"/>
                <a:cs typeface="Inter Display ExtraBold" panose="02000903000000020004" pitchFamily="2" charset="0"/>
              </a:rPr>
              <a:t>CheatEngine</a:t>
            </a:r>
            <a:endParaRPr lang="ru-RU" dirty="0">
              <a:solidFill>
                <a:schemeClr val="accent6"/>
              </a:solidFill>
              <a:latin typeface="Inter Display ExtraBold" panose="02000903000000020004" pitchFamily="2" charset="0"/>
              <a:ea typeface="Inter Display ExtraBold" panose="02000903000000020004" pitchFamily="2" charset="0"/>
              <a:cs typeface="Inter Display ExtraBold" panose="02000903000000020004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E57474-D536-4D72-B4B1-7C5A8721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50" y="1124670"/>
            <a:ext cx="3770929" cy="37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38243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onic Sports Company Project Proposal by Slidesgo">
  <a:themeElements>
    <a:clrScheme name="Simple Light">
      <a:dk1>
        <a:srgbClr val="000000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F7743C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72</Words>
  <Application>Microsoft Office PowerPoint</Application>
  <PresentationFormat>Экран (16:9)</PresentationFormat>
  <Paragraphs>17</Paragraphs>
  <Slides>8</Slides>
  <Notes>7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Inter Variable Text Black</vt:lpstr>
      <vt:lpstr>Sora</vt:lpstr>
      <vt:lpstr>Arial</vt:lpstr>
      <vt:lpstr>Arimo</vt:lpstr>
      <vt:lpstr>Inter Variable Text ExtraBold</vt:lpstr>
      <vt:lpstr>Inter Variable Text Medium</vt:lpstr>
      <vt:lpstr>Inter Display ExtraBold</vt:lpstr>
      <vt:lpstr>Inter Variable Text SemiBold</vt:lpstr>
      <vt:lpstr>Saira SemiCondensed ExtraBold</vt:lpstr>
      <vt:lpstr>Electronic Sports Company Project Proposal by Slidesgo</vt:lpstr>
      <vt:lpstr>Чит-устройство для игры CS2TM</vt:lpstr>
      <vt:lpstr>Плохо играешь ?</vt:lpstr>
      <vt:lpstr>Преимущества</vt:lpstr>
      <vt:lpstr>Схема устройства</vt:lpstr>
      <vt:lpstr>Роль вибромотора</vt:lpstr>
      <vt:lpstr>MQTT-брокер</vt:lpstr>
      <vt:lpstr>Web-интерфейс</vt:lpstr>
      <vt:lpstr>CS2 CheatEngine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Чит-устройство для игры CS2TM</dc:title>
  <dc:creator>Иван Александров</dc:creator>
  <cp:lastModifiedBy>Иван Александров</cp:lastModifiedBy>
  <cp:revision>12</cp:revision>
  <dcterms:modified xsi:type="dcterms:W3CDTF">2024-05-25T03:59:55Z</dcterms:modified>
</cp:coreProperties>
</file>